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20"/>
  </p:handoutMasterIdLst>
  <p:sldIdLst>
    <p:sldId id="350" r:id="rId3"/>
    <p:sldId id="335" r:id="rId4"/>
    <p:sldId id="336" r:id="rId5"/>
    <p:sldId id="337" r:id="rId6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920"/>
    <a:srgbClr val="FFC800"/>
    <a:srgbClr val="5A8E2A"/>
    <a:srgbClr val="BED63A"/>
    <a:srgbClr val="BF9000"/>
    <a:srgbClr val="33CC33"/>
    <a:srgbClr val="B5DFE6"/>
    <a:srgbClr val="730003"/>
    <a:srgbClr val="EA6178"/>
    <a:srgbClr val="7B5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3" autoAdjust="0"/>
    <p:restoredTop sz="94414" autoAdjust="0"/>
  </p:normalViewPr>
  <p:slideViewPr>
    <p:cSldViewPr snapToGrid="0" showGuides="1">
      <p:cViewPr>
        <p:scale>
          <a:sx n="100" d="100"/>
          <a:sy n="100" d="100"/>
        </p:scale>
        <p:origin x="-294" y="-264"/>
      </p:cViewPr>
      <p:guideLst>
        <p:guide orient="horz" pos="30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6C464-DC4F-43BD-82AC-BD87B75979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180BA-5A68-4248-8FC2-276B7E79B5F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无图标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弦形 1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弦形 12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6" name="直接连接符 5"/>
            <p:cNvCxnSpPr>
              <a:stCxn id="10" idx="1"/>
              <a:endCxn id="1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 userDrawn="1"/>
        </p:nvCxnSpPr>
        <p:spPr>
          <a:xfrm>
            <a:off x="0" y="761332"/>
            <a:ext cx="9144000" cy="0"/>
          </a:xfrm>
          <a:prstGeom prst="line">
            <a:avLst/>
          </a:prstGeom>
          <a:ln>
            <a:solidFill>
              <a:srgbClr val="9F7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 userDrawn="1"/>
        </p:nvSpPr>
        <p:spPr>
          <a:xfrm>
            <a:off x="4449991" y="633664"/>
            <a:ext cx="193508" cy="25801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4730352" y="667419"/>
            <a:ext cx="142875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4220263" y="667419"/>
            <a:ext cx="142875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13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等腰三角形 1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弦形 2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弦形 22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1" name="直接连接符 10"/>
            <p:cNvCxnSpPr>
              <a:stCxn id="20" idx="1"/>
              <a:endCxn id="2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黄色背景开头和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本书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268117" y="286227"/>
            <a:ext cx="523845" cy="698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喇叭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260835" y="386089"/>
            <a:ext cx="571373" cy="520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黄鸟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4" name="组合 13"/>
          <p:cNvGrpSpPr/>
          <p:nvPr userDrawn="1"/>
        </p:nvGrpSpPr>
        <p:grpSpPr>
          <a:xfrm rot="1215844">
            <a:off x="303874" y="268079"/>
            <a:ext cx="477842" cy="604076"/>
            <a:chOff x="343893" y="269257"/>
            <a:chExt cx="637122" cy="604076"/>
          </a:xfrm>
        </p:grpSpPr>
        <p:sp>
          <p:nvSpPr>
            <p:cNvPr id="217" name="Freeform 1235"/>
            <p:cNvSpPr/>
            <p:nvPr userDrawn="1"/>
          </p:nvSpPr>
          <p:spPr bwMode="auto">
            <a:xfrm>
              <a:off x="343893" y="303625"/>
              <a:ext cx="536663" cy="569708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Freeform 1236"/>
            <p:cNvSpPr/>
            <p:nvPr userDrawn="1"/>
          </p:nvSpPr>
          <p:spPr bwMode="auto">
            <a:xfrm>
              <a:off x="415272" y="372360"/>
              <a:ext cx="216780" cy="247182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Freeform 1237"/>
            <p:cNvSpPr/>
            <p:nvPr userDrawn="1"/>
          </p:nvSpPr>
          <p:spPr bwMode="auto">
            <a:xfrm>
              <a:off x="651880" y="553451"/>
              <a:ext cx="228676" cy="288159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Freeform 1238"/>
            <p:cNvSpPr/>
            <p:nvPr userDrawn="1"/>
          </p:nvSpPr>
          <p:spPr bwMode="auto">
            <a:xfrm>
              <a:off x="903027" y="324774"/>
              <a:ext cx="77988" cy="55517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Oval 1239"/>
            <p:cNvSpPr>
              <a:spLocks noChangeArrowheads="1"/>
            </p:cNvSpPr>
            <p:nvPr userDrawn="1"/>
          </p:nvSpPr>
          <p:spPr bwMode="auto">
            <a:xfrm>
              <a:off x="675673" y="269257"/>
              <a:ext cx="247182" cy="248504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Oval 1240"/>
            <p:cNvSpPr>
              <a:spLocks noChangeArrowheads="1"/>
            </p:cNvSpPr>
            <p:nvPr userDrawn="1"/>
          </p:nvSpPr>
          <p:spPr bwMode="auto">
            <a:xfrm>
              <a:off x="844867" y="312878"/>
              <a:ext cx="40976" cy="3965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绿色书笔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7" name="图片 66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9193403" y="1569061"/>
            <a:ext cx="685800" cy="4413729"/>
          </a:xfrm>
          <a:custGeom>
            <a:avLst/>
            <a:gdLst>
              <a:gd name="connsiteX0" fmla="*/ 0 w 914400"/>
              <a:gd name="connsiteY0" fmla="*/ 0 h 4413729"/>
              <a:gd name="connsiteX1" fmla="*/ 914400 w 914400"/>
              <a:gd name="connsiteY1" fmla="*/ 0 h 4413729"/>
              <a:gd name="connsiteX2" fmla="*/ 914400 w 914400"/>
              <a:gd name="connsiteY2" fmla="*/ 4413729 h 4413729"/>
              <a:gd name="connsiteX3" fmla="*/ 0 w 914400"/>
              <a:gd name="connsiteY3" fmla="*/ 4413729 h 4413729"/>
              <a:gd name="connsiteX4" fmla="*/ 0 w 914400"/>
              <a:gd name="connsiteY4" fmla="*/ 0 h 441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4413729">
                <a:moveTo>
                  <a:pt x="0" y="0"/>
                </a:moveTo>
                <a:lnTo>
                  <a:pt x="914400" y="0"/>
                </a:lnTo>
                <a:lnTo>
                  <a:pt x="914400" y="4413729"/>
                </a:lnTo>
                <a:lnTo>
                  <a:pt x="0" y="441372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" name="组合 20"/>
          <p:cNvGrpSpPr/>
          <p:nvPr userDrawn="1"/>
        </p:nvGrpSpPr>
        <p:grpSpPr>
          <a:xfrm rot="433303">
            <a:off x="257047" y="215339"/>
            <a:ext cx="608300" cy="643813"/>
            <a:chOff x="5254626" y="922338"/>
            <a:chExt cx="528638" cy="420688"/>
          </a:xfrm>
        </p:grpSpPr>
        <p:sp>
          <p:nvSpPr>
            <p:cNvPr id="22" name="Freeform 35"/>
            <p:cNvSpPr/>
            <p:nvPr/>
          </p:nvSpPr>
          <p:spPr bwMode="auto">
            <a:xfrm>
              <a:off x="5280026" y="922338"/>
              <a:ext cx="503238" cy="336550"/>
            </a:xfrm>
            <a:custGeom>
              <a:avLst/>
              <a:gdLst>
                <a:gd name="T0" fmla="*/ 185 w 185"/>
                <a:gd name="T1" fmla="*/ 37 h 123"/>
                <a:gd name="T2" fmla="*/ 183 w 185"/>
                <a:gd name="T3" fmla="*/ 35 h 123"/>
                <a:gd name="T4" fmla="*/ 90 w 185"/>
                <a:gd name="T5" fmla="*/ 1 h 123"/>
                <a:gd name="T6" fmla="*/ 86 w 185"/>
                <a:gd name="T7" fmla="*/ 2 h 123"/>
                <a:gd name="T8" fmla="*/ 2 w 185"/>
                <a:gd name="T9" fmla="*/ 74 h 123"/>
                <a:gd name="T10" fmla="*/ 1 w 185"/>
                <a:gd name="T11" fmla="*/ 77 h 123"/>
                <a:gd name="T12" fmla="*/ 3 w 185"/>
                <a:gd name="T13" fmla="*/ 80 h 123"/>
                <a:gd name="T14" fmla="*/ 99 w 185"/>
                <a:gd name="T15" fmla="*/ 123 h 123"/>
                <a:gd name="T16" fmla="*/ 101 w 185"/>
                <a:gd name="T17" fmla="*/ 123 h 123"/>
                <a:gd name="T18" fmla="*/ 104 w 185"/>
                <a:gd name="T19" fmla="*/ 122 h 123"/>
                <a:gd name="T20" fmla="*/ 184 w 185"/>
                <a:gd name="T21" fmla="*/ 41 h 123"/>
                <a:gd name="T22" fmla="*/ 185 w 185"/>
                <a:gd name="T23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3">
                  <a:moveTo>
                    <a:pt x="185" y="37"/>
                  </a:moveTo>
                  <a:cubicBezTo>
                    <a:pt x="185" y="36"/>
                    <a:pt x="184" y="35"/>
                    <a:pt x="183" y="35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1"/>
                    <a:pt x="86" y="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0" y="76"/>
                    <a:pt x="1" y="77"/>
                  </a:cubicBezTo>
                  <a:cubicBezTo>
                    <a:pt x="1" y="79"/>
                    <a:pt x="2" y="80"/>
                    <a:pt x="3" y="80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1" y="123"/>
                    <a:pt x="101" y="123"/>
                  </a:cubicBezTo>
                  <a:cubicBezTo>
                    <a:pt x="102" y="123"/>
                    <a:pt x="103" y="123"/>
                    <a:pt x="104" y="122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5" y="40"/>
                    <a:pt x="185" y="39"/>
                    <a:pt x="185" y="3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5254626" y="1119188"/>
              <a:ext cx="512763" cy="223838"/>
            </a:xfrm>
            <a:custGeom>
              <a:avLst/>
              <a:gdLst>
                <a:gd name="T0" fmla="*/ 111 w 188"/>
                <a:gd name="T1" fmla="*/ 82 h 82"/>
                <a:gd name="T2" fmla="*/ 109 w 188"/>
                <a:gd name="T3" fmla="*/ 82 h 82"/>
                <a:gd name="T4" fmla="*/ 16 w 188"/>
                <a:gd name="T5" fmla="*/ 42 h 82"/>
                <a:gd name="T6" fmla="*/ 0 w 188"/>
                <a:gd name="T7" fmla="*/ 20 h 82"/>
                <a:gd name="T8" fmla="*/ 12 w 188"/>
                <a:gd name="T9" fmla="*/ 1 h 82"/>
                <a:gd name="T10" fmla="*/ 17 w 188"/>
                <a:gd name="T11" fmla="*/ 3 h 82"/>
                <a:gd name="T12" fmla="*/ 15 w 188"/>
                <a:gd name="T13" fmla="*/ 8 h 82"/>
                <a:gd name="T14" fmla="*/ 8 w 188"/>
                <a:gd name="T15" fmla="*/ 20 h 82"/>
                <a:gd name="T16" fmla="*/ 19 w 188"/>
                <a:gd name="T17" fmla="*/ 34 h 82"/>
                <a:gd name="T18" fmla="*/ 110 w 188"/>
                <a:gd name="T19" fmla="*/ 73 h 82"/>
                <a:gd name="T20" fmla="*/ 180 w 188"/>
                <a:gd name="T21" fmla="*/ 2 h 82"/>
                <a:gd name="T22" fmla="*/ 186 w 188"/>
                <a:gd name="T23" fmla="*/ 2 h 82"/>
                <a:gd name="T24" fmla="*/ 186 w 188"/>
                <a:gd name="T25" fmla="*/ 7 h 82"/>
                <a:gd name="T26" fmla="*/ 114 w 188"/>
                <a:gd name="T27" fmla="*/ 81 h 82"/>
                <a:gd name="T28" fmla="*/ 111 w 188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82">
                  <a:moveTo>
                    <a:pt x="111" y="82"/>
                  </a:moveTo>
                  <a:cubicBezTo>
                    <a:pt x="110" y="82"/>
                    <a:pt x="110" y="82"/>
                    <a:pt x="109" y="82"/>
                  </a:cubicBezTo>
                  <a:cubicBezTo>
                    <a:pt x="109" y="82"/>
                    <a:pt x="44" y="54"/>
                    <a:pt x="16" y="42"/>
                  </a:cubicBezTo>
                  <a:cubicBezTo>
                    <a:pt x="2" y="36"/>
                    <a:pt x="0" y="25"/>
                    <a:pt x="0" y="20"/>
                  </a:cubicBezTo>
                  <a:cubicBezTo>
                    <a:pt x="1" y="11"/>
                    <a:pt x="7" y="3"/>
                    <a:pt x="12" y="1"/>
                  </a:cubicBezTo>
                  <a:cubicBezTo>
                    <a:pt x="14" y="0"/>
                    <a:pt x="17" y="1"/>
                    <a:pt x="17" y="3"/>
                  </a:cubicBezTo>
                  <a:cubicBezTo>
                    <a:pt x="18" y="6"/>
                    <a:pt x="17" y="8"/>
                    <a:pt x="15" y="8"/>
                  </a:cubicBezTo>
                  <a:cubicBezTo>
                    <a:pt x="13" y="9"/>
                    <a:pt x="9" y="14"/>
                    <a:pt x="8" y="20"/>
                  </a:cubicBezTo>
                  <a:cubicBezTo>
                    <a:pt x="8" y="26"/>
                    <a:pt x="12" y="31"/>
                    <a:pt x="19" y="34"/>
                  </a:cubicBezTo>
                  <a:cubicBezTo>
                    <a:pt x="44" y="45"/>
                    <a:pt x="98" y="68"/>
                    <a:pt x="110" y="73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2" y="0"/>
                    <a:pt x="184" y="0"/>
                    <a:pt x="186" y="2"/>
                  </a:cubicBezTo>
                  <a:cubicBezTo>
                    <a:pt x="188" y="3"/>
                    <a:pt x="188" y="6"/>
                    <a:pt x="186" y="7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3" y="82"/>
                    <a:pt x="112" y="82"/>
                    <a:pt x="111" y="8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5705476" y="1047750"/>
              <a:ext cx="50800" cy="106363"/>
            </a:xfrm>
            <a:custGeom>
              <a:avLst/>
              <a:gdLst>
                <a:gd name="T0" fmla="*/ 14 w 19"/>
                <a:gd name="T1" fmla="*/ 39 h 39"/>
                <a:gd name="T2" fmla="*/ 11 w 19"/>
                <a:gd name="T3" fmla="*/ 37 h 39"/>
                <a:gd name="T4" fmla="*/ 10 w 19"/>
                <a:gd name="T5" fmla="*/ 3 h 39"/>
                <a:gd name="T6" fmla="*/ 15 w 19"/>
                <a:gd name="T7" fmla="*/ 1 h 39"/>
                <a:gd name="T8" fmla="*/ 17 w 19"/>
                <a:gd name="T9" fmla="*/ 6 h 39"/>
                <a:gd name="T10" fmla="*/ 17 w 19"/>
                <a:gd name="T11" fmla="*/ 6 h 39"/>
                <a:gd name="T12" fmla="*/ 17 w 19"/>
                <a:gd name="T13" fmla="*/ 33 h 39"/>
                <a:gd name="T14" fmla="*/ 16 w 19"/>
                <a:gd name="T15" fmla="*/ 38 h 39"/>
                <a:gd name="T16" fmla="*/ 14 w 1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9">
                  <a:moveTo>
                    <a:pt x="14" y="39"/>
                  </a:moveTo>
                  <a:cubicBezTo>
                    <a:pt x="13" y="39"/>
                    <a:pt x="12" y="38"/>
                    <a:pt x="11" y="37"/>
                  </a:cubicBezTo>
                  <a:cubicBezTo>
                    <a:pt x="0" y="22"/>
                    <a:pt x="10" y="3"/>
                    <a:pt x="10" y="3"/>
                  </a:cubicBezTo>
                  <a:cubicBezTo>
                    <a:pt x="11" y="1"/>
                    <a:pt x="14" y="0"/>
                    <a:pt x="15" y="1"/>
                  </a:cubicBezTo>
                  <a:cubicBezTo>
                    <a:pt x="17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9" y="21"/>
                    <a:pt x="17" y="33"/>
                  </a:cubicBezTo>
                  <a:cubicBezTo>
                    <a:pt x="19" y="34"/>
                    <a:pt x="18" y="37"/>
                    <a:pt x="16" y="38"/>
                  </a:cubicBezTo>
                  <a:cubicBezTo>
                    <a:pt x="16" y="39"/>
                    <a:pt x="15" y="39"/>
                    <a:pt x="14" y="3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5516563" y="1241425"/>
              <a:ext cx="52388" cy="96838"/>
            </a:xfrm>
            <a:custGeom>
              <a:avLst/>
              <a:gdLst>
                <a:gd name="T0" fmla="*/ 14 w 19"/>
                <a:gd name="T1" fmla="*/ 35 h 35"/>
                <a:gd name="T2" fmla="*/ 11 w 19"/>
                <a:gd name="T3" fmla="*/ 34 h 35"/>
                <a:gd name="T4" fmla="*/ 10 w 19"/>
                <a:gd name="T5" fmla="*/ 3 h 35"/>
                <a:gd name="T6" fmla="*/ 16 w 19"/>
                <a:gd name="T7" fmla="*/ 1 h 35"/>
                <a:gd name="T8" fmla="*/ 17 w 19"/>
                <a:gd name="T9" fmla="*/ 7 h 35"/>
                <a:gd name="T10" fmla="*/ 17 w 19"/>
                <a:gd name="T11" fmla="*/ 29 h 35"/>
                <a:gd name="T12" fmla="*/ 17 w 19"/>
                <a:gd name="T13" fmla="*/ 34 h 35"/>
                <a:gd name="T14" fmla="*/ 14 w 19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5">
                  <a:moveTo>
                    <a:pt x="14" y="35"/>
                  </a:moveTo>
                  <a:cubicBezTo>
                    <a:pt x="13" y="35"/>
                    <a:pt x="12" y="35"/>
                    <a:pt x="11" y="34"/>
                  </a:cubicBezTo>
                  <a:cubicBezTo>
                    <a:pt x="0" y="20"/>
                    <a:pt x="10" y="3"/>
                    <a:pt x="10" y="3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7" y="7"/>
                    <a:pt x="10" y="19"/>
                    <a:pt x="17" y="29"/>
                  </a:cubicBezTo>
                  <a:cubicBezTo>
                    <a:pt x="19" y="31"/>
                    <a:pt x="18" y="33"/>
                    <a:pt x="17" y="34"/>
                  </a:cubicBezTo>
                  <a:cubicBezTo>
                    <a:pt x="16" y="35"/>
                    <a:pt x="15" y="35"/>
                    <a:pt x="14" y="3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 rot="18091546">
            <a:off x="409661" y="278159"/>
            <a:ext cx="273257" cy="204943"/>
            <a:chOff x="8914858" y="1139028"/>
            <a:chExt cx="622925" cy="622925"/>
          </a:xfrm>
        </p:grpSpPr>
        <p:sp>
          <p:nvSpPr>
            <p:cNvPr id="28" name="Freeform 127"/>
            <p:cNvSpPr/>
            <p:nvPr/>
          </p:nvSpPr>
          <p:spPr bwMode="auto">
            <a:xfrm>
              <a:off x="8914858" y="1532403"/>
              <a:ext cx="229550" cy="229550"/>
            </a:xfrm>
            <a:custGeom>
              <a:avLst/>
              <a:gdLst>
                <a:gd name="T0" fmla="*/ 131 w 297"/>
                <a:gd name="T1" fmla="*/ 0 h 297"/>
                <a:gd name="T2" fmla="*/ 80 w 297"/>
                <a:gd name="T3" fmla="*/ 52 h 297"/>
                <a:gd name="T4" fmla="*/ 3 w 297"/>
                <a:gd name="T5" fmla="*/ 282 h 297"/>
                <a:gd name="T6" fmla="*/ 15 w 297"/>
                <a:gd name="T7" fmla="*/ 294 h 297"/>
                <a:gd name="T8" fmla="*/ 245 w 297"/>
                <a:gd name="T9" fmla="*/ 217 h 297"/>
                <a:gd name="T10" fmla="*/ 297 w 297"/>
                <a:gd name="T11" fmla="*/ 166 h 297"/>
                <a:gd name="T12" fmla="*/ 131 w 297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297">
                  <a:moveTo>
                    <a:pt x="131" y="0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0" y="291"/>
                    <a:pt x="6" y="297"/>
                    <a:pt x="15" y="294"/>
                  </a:cubicBezTo>
                  <a:cubicBezTo>
                    <a:pt x="245" y="217"/>
                    <a:pt x="245" y="217"/>
                    <a:pt x="245" y="217"/>
                  </a:cubicBezTo>
                  <a:cubicBezTo>
                    <a:pt x="297" y="166"/>
                    <a:pt x="297" y="166"/>
                    <a:pt x="297" y="166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FFE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9350742" y="1139028"/>
              <a:ext cx="187041" cy="187041"/>
            </a:xfrm>
            <a:custGeom>
              <a:avLst/>
              <a:gdLst>
                <a:gd name="T0" fmla="*/ 165 w 242"/>
                <a:gd name="T1" fmla="*/ 242 h 242"/>
                <a:gd name="T2" fmla="*/ 0 w 242"/>
                <a:gd name="T3" fmla="*/ 77 h 242"/>
                <a:gd name="T4" fmla="*/ 60 w 242"/>
                <a:gd name="T5" fmla="*/ 17 h 242"/>
                <a:gd name="T6" fmla="*/ 121 w 242"/>
                <a:gd name="T7" fmla="*/ 17 h 242"/>
                <a:gd name="T8" fmla="*/ 225 w 242"/>
                <a:gd name="T9" fmla="*/ 121 h 242"/>
                <a:gd name="T10" fmla="*/ 225 w 242"/>
                <a:gd name="T11" fmla="*/ 182 h 242"/>
                <a:gd name="T12" fmla="*/ 165 w 242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165" y="242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7" y="0"/>
                    <a:pt x="104" y="0"/>
                    <a:pt x="121" y="17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242" y="138"/>
                    <a:pt x="242" y="165"/>
                    <a:pt x="225" y="182"/>
                  </a:cubicBezTo>
                  <a:lnTo>
                    <a:pt x="165" y="242"/>
                  </a:lnTo>
                  <a:close/>
                </a:path>
              </a:pathLst>
            </a:custGeom>
            <a:solidFill>
              <a:srgbClr val="3CA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9306598" y="1191020"/>
              <a:ext cx="179193" cy="179193"/>
            </a:xfrm>
            <a:custGeom>
              <a:avLst/>
              <a:gdLst>
                <a:gd name="T0" fmla="*/ 392 w 548"/>
                <a:gd name="T1" fmla="*/ 548 h 548"/>
                <a:gd name="T2" fmla="*/ 0 w 548"/>
                <a:gd name="T3" fmla="*/ 156 h 548"/>
                <a:gd name="T4" fmla="*/ 158 w 548"/>
                <a:gd name="T5" fmla="*/ 0 h 548"/>
                <a:gd name="T6" fmla="*/ 548 w 548"/>
                <a:gd name="T7" fmla="*/ 389 h 548"/>
                <a:gd name="T8" fmla="*/ 392 w 548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548">
                  <a:moveTo>
                    <a:pt x="392" y="548"/>
                  </a:moveTo>
                  <a:lnTo>
                    <a:pt x="0" y="156"/>
                  </a:lnTo>
                  <a:lnTo>
                    <a:pt x="158" y="0"/>
                  </a:lnTo>
                  <a:lnTo>
                    <a:pt x="548" y="389"/>
                  </a:lnTo>
                  <a:lnTo>
                    <a:pt x="392" y="548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8976660" y="1239743"/>
              <a:ext cx="460409" cy="460409"/>
            </a:xfrm>
            <a:custGeom>
              <a:avLst/>
              <a:gdLst>
                <a:gd name="T0" fmla="*/ 1016 w 1408"/>
                <a:gd name="T1" fmla="*/ 0 h 1408"/>
                <a:gd name="T2" fmla="*/ 0 w 1408"/>
                <a:gd name="T3" fmla="*/ 1018 h 1408"/>
                <a:gd name="T4" fmla="*/ 208 w 1408"/>
                <a:gd name="T5" fmla="*/ 1004 h 1408"/>
                <a:gd name="T6" fmla="*/ 196 w 1408"/>
                <a:gd name="T7" fmla="*/ 1212 h 1408"/>
                <a:gd name="T8" fmla="*/ 404 w 1408"/>
                <a:gd name="T9" fmla="*/ 1200 h 1408"/>
                <a:gd name="T10" fmla="*/ 390 w 1408"/>
                <a:gd name="T11" fmla="*/ 1408 h 1408"/>
                <a:gd name="T12" fmla="*/ 1408 w 1408"/>
                <a:gd name="T13" fmla="*/ 392 h 1408"/>
                <a:gd name="T14" fmla="*/ 1016 w 1408"/>
                <a:gd name="T15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408">
                  <a:moveTo>
                    <a:pt x="1016" y="0"/>
                  </a:moveTo>
                  <a:lnTo>
                    <a:pt x="0" y="1018"/>
                  </a:lnTo>
                  <a:lnTo>
                    <a:pt x="208" y="1004"/>
                  </a:lnTo>
                  <a:lnTo>
                    <a:pt x="196" y="1212"/>
                  </a:lnTo>
                  <a:lnTo>
                    <a:pt x="404" y="1200"/>
                  </a:lnTo>
                  <a:lnTo>
                    <a:pt x="390" y="1408"/>
                  </a:lnTo>
                  <a:lnTo>
                    <a:pt x="1408" y="39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8B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131"/>
            <p:cNvSpPr/>
            <p:nvPr/>
          </p:nvSpPr>
          <p:spPr bwMode="auto">
            <a:xfrm>
              <a:off x="8976660" y="1239743"/>
              <a:ext cx="364926" cy="332881"/>
            </a:xfrm>
            <a:custGeom>
              <a:avLst/>
              <a:gdLst>
                <a:gd name="T0" fmla="*/ 1116 w 1116"/>
                <a:gd name="T1" fmla="*/ 99 h 1018"/>
                <a:gd name="T2" fmla="*/ 1016 w 1116"/>
                <a:gd name="T3" fmla="*/ 0 h 1018"/>
                <a:gd name="T4" fmla="*/ 0 w 1116"/>
                <a:gd name="T5" fmla="*/ 1018 h 1018"/>
                <a:gd name="T6" fmla="*/ 208 w 1116"/>
                <a:gd name="T7" fmla="*/ 1004 h 1018"/>
                <a:gd name="T8" fmla="*/ 1116 w 1116"/>
                <a:gd name="T9" fmla="*/ 9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1018">
                  <a:moveTo>
                    <a:pt x="1116" y="99"/>
                  </a:moveTo>
                  <a:lnTo>
                    <a:pt x="1016" y="0"/>
                  </a:lnTo>
                  <a:lnTo>
                    <a:pt x="0" y="1018"/>
                  </a:lnTo>
                  <a:lnTo>
                    <a:pt x="208" y="1004"/>
                  </a:lnTo>
                  <a:lnTo>
                    <a:pt x="1116" y="99"/>
                  </a:lnTo>
                  <a:close/>
                </a:path>
              </a:pathLst>
            </a:custGeom>
            <a:solidFill>
              <a:srgbClr val="FFD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132"/>
            <p:cNvSpPr/>
            <p:nvPr/>
          </p:nvSpPr>
          <p:spPr bwMode="auto">
            <a:xfrm>
              <a:off x="9104188" y="1335225"/>
              <a:ext cx="332881" cy="364926"/>
            </a:xfrm>
            <a:custGeom>
              <a:avLst/>
              <a:gdLst>
                <a:gd name="T0" fmla="*/ 919 w 1018"/>
                <a:gd name="T1" fmla="*/ 0 h 1116"/>
                <a:gd name="T2" fmla="*/ 1018 w 1018"/>
                <a:gd name="T3" fmla="*/ 100 h 1116"/>
                <a:gd name="T4" fmla="*/ 0 w 1018"/>
                <a:gd name="T5" fmla="*/ 1116 h 1116"/>
                <a:gd name="T6" fmla="*/ 14 w 1018"/>
                <a:gd name="T7" fmla="*/ 908 h 1116"/>
                <a:gd name="T8" fmla="*/ 919 w 1018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1116">
                  <a:moveTo>
                    <a:pt x="919" y="0"/>
                  </a:moveTo>
                  <a:lnTo>
                    <a:pt x="1018" y="100"/>
                  </a:lnTo>
                  <a:lnTo>
                    <a:pt x="0" y="1116"/>
                  </a:lnTo>
                  <a:lnTo>
                    <a:pt x="14" y="908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C98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133"/>
            <p:cNvSpPr/>
            <p:nvPr/>
          </p:nvSpPr>
          <p:spPr bwMode="auto">
            <a:xfrm>
              <a:off x="8914858" y="1692957"/>
              <a:ext cx="68996" cy="68996"/>
            </a:xfrm>
            <a:custGeom>
              <a:avLst/>
              <a:gdLst>
                <a:gd name="T0" fmla="*/ 27 w 89"/>
                <a:gd name="T1" fmla="*/ 0 h 89"/>
                <a:gd name="T2" fmla="*/ 3 w 89"/>
                <a:gd name="T3" fmla="*/ 74 h 89"/>
                <a:gd name="T4" fmla="*/ 15 w 89"/>
                <a:gd name="T5" fmla="*/ 86 h 89"/>
                <a:gd name="T6" fmla="*/ 89 w 89"/>
                <a:gd name="T7" fmla="*/ 62 h 89"/>
                <a:gd name="T8" fmla="*/ 66 w 89"/>
                <a:gd name="T9" fmla="*/ 23 h 89"/>
                <a:gd name="T10" fmla="*/ 27 w 8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27" y="0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0" y="83"/>
                    <a:pt x="6" y="89"/>
                    <a:pt x="15" y="86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4" y="47"/>
                    <a:pt x="77" y="34"/>
                    <a:pt x="66" y="23"/>
                  </a:cubicBezTo>
                  <a:cubicBezTo>
                    <a:pt x="55" y="12"/>
                    <a:pt x="42" y="5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黄色书笔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" name="组合 20"/>
          <p:cNvGrpSpPr/>
          <p:nvPr userDrawn="1"/>
        </p:nvGrpSpPr>
        <p:grpSpPr>
          <a:xfrm rot="433303">
            <a:off x="261626" y="216117"/>
            <a:ext cx="518738" cy="549023"/>
            <a:chOff x="5254626" y="922338"/>
            <a:chExt cx="528638" cy="420688"/>
          </a:xfrm>
        </p:grpSpPr>
        <p:sp>
          <p:nvSpPr>
            <p:cNvPr id="22" name="Freeform 35"/>
            <p:cNvSpPr/>
            <p:nvPr/>
          </p:nvSpPr>
          <p:spPr bwMode="auto">
            <a:xfrm>
              <a:off x="5280026" y="922338"/>
              <a:ext cx="503238" cy="336550"/>
            </a:xfrm>
            <a:custGeom>
              <a:avLst/>
              <a:gdLst>
                <a:gd name="T0" fmla="*/ 185 w 185"/>
                <a:gd name="T1" fmla="*/ 37 h 123"/>
                <a:gd name="T2" fmla="*/ 183 w 185"/>
                <a:gd name="T3" fmla="*/ 35 h 123"/>
                <a:gd name="T4" fmla="*/ 90 w 185"/>
                <a:gd name="T5" fmla="*/ 1 h 123"/>
                <a:gd name="T6" fmla="*/ 86 w 185"/>
                <a:gd name="T7" fmla="*/ 2 h 123"/>
                <a:gd name="T8" fmla="*/ 2 w 185"/>
                <a:gd name="T9" fmla="*/ 74 h 123"/>
                <a:gd name="T10" fmla="*/ 1 w 185"/>
                <a:gd name="T11" fmla="*/ 77 h 123"/>
                <a:gd name="T12" fmla="*/ 3 w 185"/>
                <a:gd name="T13" fmla="*/ 80 h 123"/>
                <a:gd name="T14" fmla="*/ 99 w 185"/>
                <a:gd name="T15" fmla="*/ 123 h 123"/>
                <a:gd name="T16" fmla="*/ 101 w 185"/>
                <a:gd name="T17" fmla="*/ 123 h 123"/>
                <a:gd name="T18" fmla="*/ 104 w 185"/>
                <a:gd name="T19" fmla="*/ 122 h 123"/>
                <a:gd name="T20" fmla="*/ 184 w 185"/>
                <a:gd name="T21" fmla="*/ 41 h 123"/>
                <a:gd name="T22" fmla="*/ 185 w 185"/>
                <a:gd name="T23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3">
                  <a:moveTo>
                    <a:pt x="185" y="37"/>
                  </a:moveTo>
                  <a:cubicBezTo>
                    <a:pt x="185" y="36"/>
                    <a:pt x="184" y="35"/>
                    <a:pt x="183" y="35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1"/>
                    <a:pt x="86" y="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0" y="76"/>
                    <a:pt x="1" y="77"/>
                  </a:cubicBezTo>
                  <a:cubicBezTo>
                    <a:pt x="1" y="79"/>
                    <a:pt x="2" y="80"/>
                    <a:pt x="3" y="80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1" y="123"/>
                    <a:pt x="101" y="123"/>
                  </a:cubicBezTo>
                  <a:cubicBezTo>
                    <a:pt x="102" y="123"/>
                    <a:pt x="103" y="123"/>
                    <a:pt x="104" y="122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5" y="40"/>
                    <a:pt x="185" y="39"/>
                    <a:pt x="185" y="37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5254626" y="1119188"/>
              <a:ext cx="512763" cy="223838"/>
            </a:xfrm>
            <a:custGeom>
              <a:avLst/>
              <a:gdLst>
                <a:gd name="T0" fmla="*/ 111 w 188"/>
                <a:gd name="T1" fmla="*/ 82 h 82"/>
                <a:gd name="T2" fmla="*/ 109 w 188"/>
                <a:gd name="T3" fmla="*/ 82 h 82"/>
                <a:gd name="T4" fmla="*/ 16 w 188"/>
                <a:gd name="T5" fmla="*/ 42 h 82"/>
                <a:gd name="T6" fmla="*/ 0 w 188"/>
                <a:gd name="T7" fmla="*/ 20 h 82"/>
                <a:gd name="T8" fmla="*/ 12 w 188"/>
                <a:gd name="T9" fmla="*/ 1 h 82"/>
                <a:gd name="T10" fmla="*/ 17 w 188"/>
                <a:gd name="T11" fmla="*/ 3 h 82"/>
                <a:gd name="T12" fmla="*/ 15 w 188"/>
                <a:gd name="T13" fmla="*/ 8 h 82"/>
                <a:gd name="T14" fmla="*/ 8 w 188"/>
                <a:gd name="T15" fmla="*/ 20 h 82"/>
                <a:gd name="T16" fmla="*/ 19 w 188"/>
                <a:gd name="T17" fmla="*/ 34 h 82"/>
                <a:gd name="T18" fmla="*/ 110 w 188"/>
                <a:gd name="T19" fmla="*/ 73 h 82"/>
                <a:gd name="T20" fmla="*/ 180 w 188"/>
                <a:gd name="T21" fmla="*/ 2 h 82"/>
                <a:gd name="T22" fmla="*/ 186 w 188"/>
                <a:gd name="T23" fmla="*/ 2 h 82"/>
                <a:gd name="T24" fmla="*/ 186 w 188"/>
                <a:gd name="T25" fmla="*/ 7 h 82"/>
                <a:gd name="T26" fmla="*/ 114 w 188"/>
                <a:gd name="T27" fmla="*/ 81 h 82"/>
                <a:gd name="T28" fmla="*/ 111 w 188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82">
                  <a:moveTo>
                    <a:pt x="111" y="82"/>
                  </a:moveTo>
                  <a:cubicBezTo>
                    <a:pt x="110" y="82"/>
                    <a:pt x="110" y="82"/>
                    <a:pt x="109" y="82"/>
                  </a:cubicBezTo>
                  <a:cubicBezTo>
                    <a:pt x="109" y="82"/>
                    <a:pt x="44" y="54"/>
                    <a:pt x="16" y="42"/>
                  </a:cubicBezTo>
                  <a:cubicBezTo>
                    <a:pt x="2" y="36"/>
                    <a:pt x="0" y="25"/>
                    <a:pt x="0" y="20"/>
                  </a:cubicBezTo>
                  <a:cubicBezTo>
                    <a:pt x="1" y="11"/>
                    <a:pt x="7" y="3"/>
                    <a:pt x="12" y="1"/>
                  </a:cubicBezTo>
                  <a:cubicBezTo>
                    <a:pt x="14" y="0"/>
                    <a:pt x="17" y="1"/>
                    <a:pt x="17" y="3"/>
                  </a:cubicBezTo>
                  <a:cubicBezTo>
                    <a:pt x="18" y="6"/>
                    <a:pt x="17" y="8"/>
                    <a:pt x="15" y="8"/>
                  </a:cubicBezTo>
                  <a:cubicBezTo>
                    <a:pt x="13" y="9"/>
                    <a:pt x="9" y="14"/>
                    <a:pt x="8" y="20"/>
                  </a:cubicBezTo>
                  <a:cubicBezTo>
                    <a:pt x="8" y="26"/>
                    <a:pt x="12" y="31"/>
                    <a:pt x="19" y="34"/>
                  </a:cubicBezTo>
                  <a:cubicBezTo>
                    <a:pt x="44" y="45"/>
                    <a:pt x="98" y="68"/>
                    <a:pt x="110" y="73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2" y="0"/>
                    <a:pt x="184" y="0"/>
                    <a:pt x="186" y="2"/>
                  </a:cubicBezTo>
                  <a:cubicBezTo>
                    <a:pt x="188" y="3"/>
                    <a:pt x="188" y="6"/>
                    <a:pt x="186" y="7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3" y="82"/>
                    <a:pt x="112" y="82"/>
                    <a:pt x="111" y="82"/>
                  </a:cubicBezTo>
                  <a:close/>
                </a:path>
              </a:pathLst>
            </a:custGeom>
            <a:solidFill>
              <a:srgbClr val="865B3E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5705476" y="1047750"/>
              <a:ext cx="50800" cy="106363"/>
            </a:xfrm>
            <a:custGeom>
              <a:avLst/>
              <a:gdLst>
                <a:gd name="T0" fmla="*/ 14 w 19"/>
                <a:gd name="T1" fmla="*/ 39 h 39"/>
                <a:gd name="T2" fmla="*/ 11 w 19"/>
                <a:gd name="T3" fmla="*/ 37 h 39"/>
                <a:gd name="T4" fmla="*/ 10 w 19"/>
                <a:gd name="T5" fmla="*/ 3 h 39"/>
                <a:gd name="T6" fmla="*/ 15 w 19"/>
                <a:gd name="T7" fmla="*/ 1 h 39"/>
                <a:gd name="T8" fmla="*/ 17 w 19"/>
                <a:gd name="T9" fmla="*/ 6 h 39"/>
                <a:gd name="T10" fmla="*/ 17 w 19"/>
                <a:gd name="T11" fmla="*/ 6 h 39"/>
                <a:gd name="T12" fmla="*/ 17 w 19"/>
                <a:gd name="T13" fmla="*/ 33 h 39"/>
                <a:gd name="T14" fmla="*/ 16 w 19"/>
                <a:gd name="T15" fmla="*/ 38 h 39"/>
                <a:gd name="T16" fmla="*/ 14 w 1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9">
                  <a:moveTo>
                    <a:pt x="14" y="39"/>
                  </a:moveTo>
                  <a:cubicBezTo>
                    <a:pt x="13" y="39"/>
                    <a:pt x="12" y="38"/>
                    <a:pt x="11" y="37"/>
                  </a:cubicBezTo>
                  <a:cubicBezTo>
                    <a:pt x="0" y="22"/>
                    <a:pt x="10" y="3"/>
                    <a:pt x="10" y="3"/>
                  </a:cubicBezTo>
                  <a:cubicBezTo>
                    <a:pt x="11" y="1"/>
                    <a:pt x="14" y="0"/>
                    <a:pt x="15" y="1"/>
                  </a:cubicBezTo>
                  <a:cubicBezTo>
                    <a:pt x="17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9" y="21"/>
                    <a:pt x="17" y="33"/>
                  </a:cubicBezTo>
                  <a:cubicBezTo>
                    <a:pt x="19" y="34"/>
                    <a:pt x="18" y="37"/>
                    <a:pt x="16" y="38"/>
                  </a:cubicBezTo>
                  <a:cubicBezTo>
                    <a:pt x="16" y="39"/>
                    <a:pt x="15" y="39"/>
                    <a:pt x="14" y="39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5516563" y="1241425"/>
              <a:ext cx="52388" cy="96838"/>
            </a:xfrm>
            <a:custGeom>
              <a:avLst/>
              <a:gdLst>
                <a:gd name="T0" fmla="*/ 14 w 19"/>
                <a:gd name="T1" fmla="*/ 35 h 35"/>
                <a:gd name="T2" fmla="*/ 11 w 19"/>
                <a:gd name="T3" fmla="*/ 34 h 35"/>
                <a:gd name="T4" fmla="*/ 10 w 19"/>
                <a:gd name="T5" fmla="*/ 3 h 35"/>
                <a:gd name="T6" fmla="*/ 16 w 19"/>
                <a:gd name="T7" fmla="*/ 1 h 35"/>
                <a:gd name="T8" fmla="*/ 17 w 19"/>
                <a:gd name="T9" fmla="*/ 7 h 35"/>
                <a:gd name="T10" fmla="*/ 17 w 19"/>
                <a:gd name="T11" fmla="*/ 29 h 35"/>
                <a:gd name="T12" fmla="*/ 17 w 19"/>
                <a:gd name="T13" fmla="*/ 34 h 35"/>
                <a:gd name="T14" fmla="*/ 14 w 19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5">
                  <a:moveTo>
                    <a:pt x="14" y="35"/>
                  </a:moveTo>
                  <a:cubicBezTo>
                    <a:pt x="13" y="35"/>
                    <a:pt x="12" y="35"/>
                    <a:pt x="11" y="34"/>
                  </a:cubicBezTo>
                  <a:cubicBezTo>
                    <a:pt x="0" y="20"/>
                    <a:pt x="10" y="3"/>
                    <a:pt x="10" y="3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7" y="7"/>
                    <a:pt x="10" y="19"/>
                    <a:pt x="17" y="29"/>
                  </a:cubicBezTo>
                  <a:cubicBezTo>
                    <a:pt x="19" y="31"/>
                    <a:pt x="18" y="33"/>
                    <a:pt x="17" y="34"/>
                  </a:cubicBezTo>
                  <a:cubicBezTo>
                    <a:pt x="16" y="35"/>
                    <a:pt x="15" y="35"/>
                    <a:pt x="14" y="35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 rot="18091546">
            <a:off x="347824" y="270342"/>
            <a:ext cx="273257" cy="204943"/>
            <a:chOff x="8914858" y="1139028"/>
            <a:chExt cx="622925" cy="622925"/>
          </a:xfrm>
        </p:grpSpPr>
        <p:sp>
          <p:nvSpPr>
            <p:cNvPr id="28" name="Freeform 127"/>
            <p:cNvSpPr/>
            <p:nvPr/>
          </p:nvSpPr>
          <p:spPr bwMode="auto">
            <a:xfrm>
              <a:off x="8914858" y="1532403"/>
              <a:ext cx="229550" cy="229550"/>
            </a:xfrm>
            <a:custGeom>
              <a:avLst/>
              <a:gdLst>
                <a:gd name="T0" fmla="*/ 131 w 297"/>
                <a:gd name="T1" fmla="*/ 0 h 297"/>
                <a:gd name="T2" fmla="*/ 80 w 297"/>
                <a:gd name="T3" fmla="*/ 52 h 297"/>
                <a:gd name="T4" fmla="*/ 3 w 297"/>
                <a:gd name="T5" fmla="*/ 282 h 297"/>
                <a:gd name="T6" fmla="*/ 15 w 297"/>
                <a:gd name="T7" fmla="*/ 294 h 297"/>
                <a:gd name="T8" fmla="*/ 245 w 297"/>
                <a:gd name="T9" fmla="*/ 217 h 297"/>
                <a:gd name="T10" fmla="*/ 297 w 297"/>
                <a:gd name="T11" fmla="*/ 166 h 297"/>
                <a:gd name="T12" fmla="*/ 131 w 297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297">
                  <a:moveTo>
                    <a:pt x="131" y="0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0" y="291"/>
                    <a:pt x="6" y="297"/>
                    <a:pt x="15" y="294"/>
                  </a:cubicBezTo>
                  <a:cubicBezTo>
                    <a:pt x="245" y="217"/>
                    <a:pt x="245" y="217"/>
                    <a:pt x="245" y="217"/>
                  </a:cubicBezTo>
                  <a:cubicBezTo>
                    <a:pt x="297" y="166"/>
                    <a:pt x="297" y="166"/>
                    <a:pt x="297" y="166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FFE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9350742" y="1139028"/>
              <a:ext cx="187041" cy="187041"/>
            </a:xfrm>
            <a:custGeom>
              <a:avLst/>
              <a:gdLst>
                <a:gd name="T0" fmla="*/ 165 w 242"/>
                <a:gd name="T1" fmla="*/ 242 h 242"/>
                <a:gd name="T2" fmla="*/ 0 w 242"/>
                <a:gd name="T3" fmla="*/ 77 h 242"/>
                <a:gd name="T4" fmla="*/ 60 w 242"/>
                <a:gd name="T5" fmla="*/ 17 h 242"/>
                <a:gd name="T6" fmla="*/ 121 w 242"/>
                <a:gd name="T7" fmla="*/ 17 h 242"/>
                <a:gd name="T8" fmla="*/ 225 w 242"/>
                <a:gd name="T9" fmla="*/ 121 h 242"/>
                <a:gd name="T10" fmla="*/ 225 w 242"/>
                <a:gd name="T11" fmla="*/ 182 h 242"/>
                <a:gd name="T12" fmla="*/ 165 w 242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165" y="242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7" y="0"/>
                    <a:pt x="104" y="0"/>
                    <a:pt x="121" y="17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242" y="138"/>
                    <a:pt x="242" y="165"/>
                    <a:pt x="225" y="182"/>
                  </a:cubicBezTo>
                  <a:lnTo>
                    <a:pt x="165" y="242"/>
                  </a:lnTo>
                  <a:close/>
                </a:path>
              </a:pathLst>
            </a:custGeom>
            <a:solidFill>
              <a:srgbClr val="3CA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9306598" y="1191020"/>
              <a:ext cx="179193" cy="179193"/>
            </a:xfrm>
            <a:custGeom>
              <a:avLst/>
              <a:gdLst>
                <a:gd name="T0" fmla="*/ 392 w 548"/>
                <a:gd name="T1" fmla="*/ 548 h 548"/>
                <a:gd name="T2" fmla="*/ 0 w 548"/>
                <a:gd name="T3" fmla="*/ 156 h 548"/>
                <a:gd name="T4" fmla="*/ 158 w 548"/>
                <a:gd name="T5" fmla="*/ 0 h 548"/>
                <a:gd name="T6" fmla="*/ 548 w 548"/>
                <a:gd name="T7" fmla="*/ 389 h 548"/>
                <a:gd name="T8" fmla="*/ 392 w 548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548">
                  <a:moveTo>
                    <a:pt x="392" y="548"/>
                  </a:moveTo>
                  <a:lnTo>
                    <a:pt x="0" y="156"/>
                  </a:lnTo>
                  <a:lnTo>
                    <a:pt x="158" y="0"/>
                  </a:lnTo>
                  <a:lnTo>
                    <a:pt x="548" y="389"/>
                  </a:lnTo>
                  <a:lnTo>
                    <a:pt x="392" y="548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8976660" y="1239743"/>
              <a:ext cx="460409" cy="460409"/>
            </a:xfrm>
            <a:custGeom>
              <a:avLst/>
              <a:gdLst>
                <a:gd name="T0" fmla="*/ 1016 w 1408"/>
                <a:gd name="T1" fmla="*/ 0 h 1408"/>
                <a:gd name="T2" fmla="*/ 0 w 1408"/>
                <a:gd name="T3" fmla="*/ 1018 h 1408"/>
                <a:gd name="T4" fmla="*/ 208 w 1408"/>
                <a:gd name="T5" fmla="*/ 1004 h 1408"/>
                <a:gd name="T6" fmla="*/ 196 w 1408"/>
                <a:gd name="T7" fmla="*/ 1212 h 1408"/>
                <a:gd name="T8" fmla="*/ 404 w 1408"/>
                <a:gd name="T9" fmla="*/ 1200 h 1408"/>
                <a:gd name="T10" fmla="*/ 390 w 1408"/>
                <a:gd name="T11" fmla="*/ 1408 h 1408"/>
                <a:gd name="T12" fmla="*/ 1408 w 1408"/>
                <a:gd name="T13" fmla="*/ 392 h 1408"/>
                <a:gd name="T14" fmla="*/ 1016 w 1408"/>
                <a:gd name="T15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408">
                  <a:moveTo>
                    <a:pt x="1016" y="0"/>
                  </a:moveTo>
                  <a:lnTo>
                    <a:pt x="0" y="1018"/>
                  </a:lnTo>
                  <a:lnTo>
                    <a:pt x="208" y="1004"/>
                  </a:lnTo>
                  <a:lnTo>
                    <a:pt x="196" y="1212"/>
                  </a:lnTo>
                  <a:lnTo>
                    <a:pt x="404" y="1200"/>
                  </a:lnTo>
                  <a:lnTo>
                    <a:pt x="390" y="1408"/>
                  </a:lnTo>
                  <a:lnTo>
                    <a:pt x="1408" y="39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8B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131"/>
            <p:cNvSpPr/>
            <p:nvPr/>
          </p:nvSpPr>
          <p:spPr bwMode="auto">
            <a:xfrm>
              <a:off x="8976660" y="1239743"/>
              <a:ext cx="364926" cy="332881"/>
            </a:xfrm>
            <a:custGeom>
              <a:avLst/>
              <a:gdLst>
                <a:gd name="T0" fmla="*/ 1116 w 1116"/>
                <a:gd name="T1" fmla="*/ 99 h 1018"/>
                <a:gd name="T2" fmla="*/ 1016 w 1116"/>
                <a:gd name="T3" fmla="*/ 0 h 1018"/>
                <a:gd name="T4" fmla="*/ 0 w 1116"/>
                <a:gd name="T5" fmla="*/ 1018 h 1018"/>
                <a:gd name="T6" fmla="*/ 208 w 1116"/>
                <a:gd name="T7" fmla="*/ 1004 h 1018"/>
                <a:gd name="T8" fmla="*/ 1116 w 1116"/>
                <a:gd name="T9" fmla="*/ 9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1018">
                  <a:moveTo>
                    <a:pt x="1116" y="99"/>
                  </a:moveTo>
                  <a:lnTo>
                    <a:pt x="1016" y="0"/>
                  </a:lnTo>
                  <a:lnTo>
                    <a:pt x="0" y="1018"/>
                  </a:lnTo>
                  <a:lnTo>
                    <a:pt x="208" y="1004"/>
                  </a:lnTo>
                  <a:lnTo>
                    <a:pt x="1116" y="99"/>
                  </a:lnTo>
                  <a:close/>
                </a:path>
              </a:pathLst>
            </a:custGeom>
            <a:solidFill>
              <a:srgbClr val="FFD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132"/>
            <p:cNvSpPr/>
            <p:nvPr/>
          </p:nvSpPr>
          <p:spPr bwMode="auto">
            <a:xfrm>
              <a:off x="9104188" y="1335225"/>
              <a:ext cx="332881" cy="364926"/>
            </a:xfrm>
            <a:custGeom>
              <a:avLst/>
              <a:gdLst>
                <a:gd name="T0" fmla="*/ 919 w 1018"/>
                <a:gd name="T1" fmla="*/ 0 h 1116"/>
                <a:gd name="T2" fmla="*/ 1018 w 1018"/>
                <a:gd name="T3" fmla="*/ 100 h 1116"/>
                <a:gd name="T4" fmla="*/ 0 w 1018"/>
                <a:gd name="T5" fmla="*/ 1116 h 1116"/>
                <a:gd name="T6" fmla="*/ 14 w 1018"/>
                <a:gd name="T7" fmla="*/ 908 h 1116"/>
                <a:gd name="T8" fmla="*/ 919 w 1018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1116">
                  <a:moveTo>
                    <a:pt x="919" y="0"/>
                  </a:moveTo>
                  <a:lnTo>
                    <a:pt x="1018" y="100"/>
                  </a:lnTo>
                  <a:lnTo>
                    <a:pt x="0" y="1116"/>
                  </a:lnTo>
                  <a:lnTo>
                    <a:pt x="14" y="908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C98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133"/>
            <p:cNvSpPr/>
            <p:nvPr/>
          </p:nvSpPr>
          <p:spPr bwMode="auto">
            <a:xfrm>
              <a:off x="8914858" y="1692957"/>
              <a:ext cx="68996" cy="68996"/>
            </a:xfrm>
            <a:custGeom>
              <a:avLst/>
              <a:gdLst>
                <a:gd name="T0" fmla="*/ 27 w 89"/>
                <a:gd name="T1" fmla="*/ 0 h 89"/>
                <a:gd name="T2" fmla="*/ 3 w 89"/>
                <a:gd name="T3" fmla="*/ 74 h 89"/>
                <a:gd name="T4" fmla="*/ 15 w 89"/>
                <a:gd name="T5" fmla="*/ 86 h 89"/>
                <a:gd name="T6" fmla="*/ 89 w 89"/>
                <a:gd name="T7" fmla="*/ 62 h 89"/>
                <a:gd name="T8" fmla="*/ 66 w 89"/>
                <a:gd name="T9" fmla="*/ 23 h 89"/>
                <a:gd name="T10" fmla="*/ 27 w 8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27" y="0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0" y="83"/>
                    <a:pt x="6" y="89"/>
                    <a:pt x="15" y="86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4" y="47"/>
                    <a:pt x="77" y="34"/>
                    <a:pt x="66" y="23"/>
                  </a:cubicBezTo>
                  <a:cubicBezTo>
                    <a:pt x="55" y="12"/>
                    <a:pt x="42" y="5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色的书笔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4" name="组合 33"/>
          <p:cNvGrpSpPr/>
          <p:nvPr userDrawn="1"/>
        </p:nvGrpSpPr>
        <p:grpSpPr>
          <a:xfrm>
            <a:off x="263707" y="308448"/>
            <a:ext cx="411491" cy="523338"/>
            <a:chOff x="9711059" y="3356906"/>
            <a:chExt cx="597654" cy="597654"/>
          </a:xfrm>
        </p:grpSpPr>
        <p:sp>
          <p:nvSpPr>
            <p:cNvPr id="35" name="Freeform 442"/>
            <p:cNvSpPr/>
            <p:nvPr userDrawn="1"/>
          </p:nvSpPr>
          <p:spPr bwMode="auto">
            <a:xfrm>
              <a:off x="9711059" y="3356906"/>
              <a:ext cx="597654" cy="597654"/>
            </a:xfrm>
            <a:custGeom>
              <a:avLst/>
              <a:gdLst>
                <a:gd name="T0" fmla="*/ 128 w 128"/>
                <a:gd name="T1" fmla="*/ 120 h 128"/>
                <a:gd name="T2" fmla="*/ 120 w 128"/>
                <a:gd name="T3" fmla="*/ 128 h 128"/>
                <a:gd name="T4" fmla="*/ 8 w 128"/>
                <a:gd name="T5" fmla="*/ 128 h 128"/>
                <a:gd name="T6" fmla="*/ 0 w 128"/>
                <a:gd name="T7" fmla="*/ 120 h 128"/>
                <a:gd name="T8" fmla="*/ 0 w 128"/>
                <a:gd name="T9" fmla="*/ 8 h 128"/>
                <a:gd name="T10" fmla="*/ 8 w 128"/>
                <a:gd name="T11" fmla="*/ 0 h 128"/>
                <a:gd name="T12" fmla="*/ 120 w 128"/>
                <a:gd name="T13" fmla="*/ 0 h 128"/>
                <a:gd name="T14" fmla="*/ 128 w 128"/>
                <a:gd name="T15" fmla="*/ 8 h 128"/>
                <a:gd name="T16" fmla="*/ 128 w 128"/>
                <a:gd name="T1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28">
                  <a:moveTo>
                    <a:pt x="128" y="120"/>
                  </a:moveTo>
                  <a:cubicBezTo>
                    <a:pt x="128" y="124"/>
                    <a:pt x="124" y="128"/>
                    <a:pt x="120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4" y="128"/>
                    <a:pt x="0" y="124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4" y="0"/>
                    <a:pt x="128" y="4"/>
                    <a:pt x="128" y="8"/>
                  </a:cubicBezTo>
                  <a:cubicBezTo>
                    <a:pt x="128" y="120"/>
                    <a:pt x="128" y="120"/>
                    <a:pt x="128" y="120"/>
                  </a:cubicBezTo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443"/>
            <p:cNvSpPr>
              <a:spLocks noEditPoints="1"/>
            </p:cNvSpPr>
            <p:nvPr userDrawn="1"/>
          </p:nvSpPr>
          <p:spPr bwMode="auto">
            <a:xfrm>
              <a:off x="9748536" y="3899331"/>
              <a:ext cx="522701" cy="37477"/>
            </a:xfrm>
            <a:custGeom>
              <a:avLst/>
              <a:gdLst>
                <a:gd name="T0" fmla="*/ 0 w 112"/>
                <a:gd name="T1" fmla="*/ 0 h 8"/>
                <a:gd name="T2" fmla="*/ 2 w 112"/>
                <a:gd name="T3" fmla="*/ 6 h 8"/>
                <a:gd name="T4" fmla="*/ 4 w 112"/>
                <a:gd name="T5" fmla="*/ 4 h 8"/>
                <a:gd name="T6" fmla="*/ 0 w 112"/>
                <a:gd name="T7" fmla="*/ 0 h 8"/>
                <a:gd name="T8" fmla="*/ 112 w 112"/>
                <a:gd name="T9" fmla="*/ 0 h 8"/>
                <a:gd name="T10" fmla="*/ 108 w 112"/>
                <a:gd name="T11" fmla="*/ 4 h 8"/>
                <a:gd name="T12" fmla="*/ 56 w 112"/>
                <a:gd name="T13" fmla="*/ 4 h 8"/>
                <a:gd name="T14" fmla="*/ 56 w 112"/>
                <a:gd name="T15" fmla="*/ 0 h 8"/>
                <a:gd name="T16" fmla="*/ 56 w 112"/>
                <a:gd name="T17" fmla="*/ 4 h 8"/>
                <a:gd name="T18" fmla="*/ 52 w 112"/>
                <a:gd name="T19" fmla="*/ 4 h 8"/>
                <a:gd name="T20" fmla="*/ 48 w 112"/>
                <a:gd name="T21" fmla="*/ 8 h 8"/>
                <a:gd name="T22" fmla="*/ 104 w 112"/>
                <a:gd name="T23" fmla="*/ 8 h 8"/>
                <a:gd name="T24" fmla="*/ 112 w 112"/>
                <a:gd name="T25" fmla="*/ 0 h 8"/>
                <a:gd name="T26" fmla="*/ 112 w 112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8">
                  <a:moveTo>
                    <a:pt x="0" y="0"/>
                  </a:moveTo>
                  <a:cubicBezTo>
                    <a:pt x="0" y="2"/>
                    <a:pt x="1" y="4"/>
                    <a:pt x="2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2"/>
                    <a:pt x="0" y="0"/>
                  </a:cubicBezTo>
                  <a:moveTo>
                    <a:pt x="112" y="0"/>
                  </a:moveTo>
                  <a:cubicBezTo>
                    <a:pt x="112" y="2"/>
                    <a:pt x="110" y="4"/>
                    <a:pt x="10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4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solidFill>
              <a:srgbClr val="24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444"/>
            <p:cNvSpPr/>
            <p:nvPr userDrawn="1"/>
          </p:nvSpPr>
          <p:spPr bwMode="auto">
            <a:xfrm>
              <a:off x="9748536" y="3356906"/>
              <a:ext cx="262336" cy="560177"/>
            </a:xfrm>
            <a:custGeom>
              <a:avLst/>
              <a:gdLst>
                <a:gd name="T0" fmla="*/ 56 w 56"/>
                <a:gd name="T1" fmla="*/ 0 h 120"/>
                <a:gd name="T2" fmla="*/ 4 w 56"/>
                <a:gd name="T3" fmla="*/ 0 h 120"/>
                <a:gd name="T4" fmla="*/ 0 w 56"/>
                <a:gd name="T5" fmla="*/ 4 h 120"/>
                <a:gd name="T6" fmla="*/ 0 w 56"/>
                <a:gd name="T7" fmla="*/ 116 h 120"/>
                <a:gd name="T8" fmla="*/ 4 w 56"/>
                <a:gd name="T9" fmla="*/ 120 h 120"/>
                <a:gd name="T10" fmla="*/ 56 w 56"/>
                <a:gd name="T11" fmla="*/ 120 h 120"/>
                <a:gd name="T12" fmla="*/ 56 w 56"/>
                <a:gd name="T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0">
                  <a:moveTo>
                    <a:pt x="5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Freeform 445"/>
            <p:cNvSpPr/>
            <p:nvPr userDrawn="1"/>
          </p:nvSpPr>
          <p:spPr bwMode="auto">
            <a:xfrm>
              <a:off x="10010872" y="3356906"/>
              <a:ext cx="260364" cy="560177"/>
            </a:xfrm>
            <a:custGeom>
              <a:avLst/>
              <a:gdLst>
                <a:gd name="T0" fmla="*/ 0 w 56"/>
                <a:gd name="T1" fmla="*/ 120 h 120"/>
                <a:gd name="T2" fmla="*/ 52 w 56"/>
                <a:gd name="T3" fmla="*/ 120 h 120"/>
                <a:gd name="T4" fmla="*/ 56 w 56"/>
                <a:gd name="T5" fmla="*/ 116 h 120"/>
                <a:gd name="T6" fmla="*/ 56 w 56"/>
                <a:gd name="T7" fmla="*/ 4 h 120"/>
                <a:gd name="T8" fmla="*/ 52 w 56"/>
                <a:gd name="T9" fmla="*/ 0 h 120"/>
                <a:gd name="T10" fmla="*/ 0 w 56"/>
                <a:gd name="T11" fmla="*/ 0 h 120"/>
                <a:gd name="T12" fmla="*/ 0 w 56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0">
                  <a:moveTo>
                    <a:pt x="0" y="120"/>
                  </a:moveTo>
                  <a:cubicBezTo>
                    <a:pt x="52" y="120"/>
                    <a:pt x="52" y="120"/>
                    <a:pt x="52" y="120"/>
                  </a:cubicBezTo>
                  <a:cubicBezTo>
                    <a:pt x="54" y="120"/>
                    <a:pt x="56" y="118"/>
                    <a:pt x="56" y="116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Rectangle 446"/>
            <p:cNvSpPr>
              <a:spLocks noChangeArrowheads="1"/>
            </p:cNvSpPr>
            <p:nvPr userDrawn="1"/>
          </p:nvSpPr>
          <p:spPr bwMode="auto">
            <a:xfrm>
              <a:off x="9786012" y="3431860"/>
              <a:ext cx="187383" cy="130182"/>
            </a:xfrm>
            <a:prstGeom prst="rect">
              <a:avLst/>
            </a:prstGeom>
            <a:solidFill>
              <a:srgbClr val="119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Rectangle 447"/>
            <p:cNvSpPr>
              <a:spLocks noChangeArrowheads="1"/>
            </p:cNvSpPr>
            <p:nvPr userDrawn="1"/>
          </p:nvSpPr>
          <p:spPr bwMode="auto">
            <a:xfrm>
              <a:off x="9786012" y="3656719"/>
              <a:ext cx="187383" cy="17752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Rectangle 448"/>
            <p:cNvSpPr>
              <a:spLocks noChangeArrowheads="1"/>
            </p:cNvSpPr>
            <p:nvPr userDrawn="1"/>
          </p:nvSpPr>
          <p:spPr bwMode="auto">
            <a:xfrm>
              <a:off x="9786012" y="3656719"/>
              <a:ext cx="187383" cy="1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Rectangle 449"/>
            <p:cNvSpPr>
              <a:spLocks noChangeArrowheads="1"/>
            </p:cNvSpPr>
            <p:nvPr userDrawn="1"/>
          </p:nvSpPr>
          <p:spPr bwMode="auto">
            <a:xfrm>
              <a:off x="9786012" y="3599518"/>
              <a:ext cx="187383" cy="197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Rectangle 450"/>
            <p:cNvSpPr>
              <a:spLocks noChangeArrowheads="1"/>
            </p:cNvSpPr>
            <p:nvPr userDrawn="1"/>
          </p:nvSpPr>
          <p:spPr bwMode="auto">
            <a:xfrm>
              <a:off x="9786012" y="3599518"/>
              <a:ext cx="187383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Freeform 451"/>
            <p:cNvSpPr/>
            <p:nvPr userDrawn="1"/>
          </p:nvSpPr>
          <p:spPr bwMode="auto">
            <a:xfrm>
              <a:off x="9786012" y="3711948"/>
              <a:ext cx="187383" cy="19725"/>
            </a:xfrm>
            <a:custGeom>
              <a:avLst/>
              <a:gdLst>
                <a:gd name="T0" fmla="*/ 95 w 95"/>
                <a:gd name="T1" fmla="*/ 0 h 10"/>
                <a:gd name="T2" fmla="*/ 0 w 95"/>
                <a:gd name="T3" fmla="*/ 0 h 10"/>
                <a:gd name="T4" fmla="*/ 0 w 95"/>
                <a:gd name="T5" fmla="*/ 10 h 10"/>
                <a:gd name="T6" fmla="*/ 85 w 95"/>
                <a:gd name="T7" fmla="*/ 10 h 10"/>
                <a:gd name="T8" fmla="*/ 95 w 9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">
                  <a:moveTo>
                    <a:pt x="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Freeform 452"/>
            <p:cNvSpPr/>
            <p:nvPr userDrawn="1"/>
          </p:nvSpPr>
          <p:spPr bwMode="auto">
            <a:xfrm>
              <a:off x="9786012" y="3711948"/>
              <a:ext cx="187383" cy="19725"/>
            </a:xfrm>
            <a:custGeom>
              <a:avLst/>
              <a:gdLst>
                <a:gd name="T0" fmla="*/ 95 w 95"/>
                <a:gd name="T1" fmla="*/ 0 h 10"/>
                <a:gd name="T2" fmla="*/ 0 w 95"/>
                <a:gd name="T3" fmla="*/ 0 h 10"/>
                <a:gd name="T4" fmla="*/ 0 w 95"/>
                <a:gd name="T5" fmla="*/ 10 h 10"/>
                <a:gd name="T6" fmla="*/ 85 w 95"/>
                <a:gd name="T7" fmla="*/ 10 h 10"/>
                <a:gd name="T8" fmla="*/ 95 w 9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">
                  <a:moveTo>
                    <a:pt x="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453"/>
            <p:cNvSpPr/>
            <p:nvPr userDrawn="1"/>
          </p:nvSpPr>
          <p:spPr bwMode="auto">
            <a:xfrm>
              <a:off x="9786012" y="3769149"/>
              <a:ext cx="130182" cy="17752"/>
            </a:xfrm>
            <a:custGeom>
              <a:avLst/>
              <a:gdLst>
                <a:gd name="T0" fmla="*/ 66 w 66"/>
                <a:gd name="T1" fmla="*/ 0 h 9"/>
                <a:gd name="T2" fmla="*/ 0 w 66"/>
                <a:gd name="T3" fmla="*/ 0 h 9"/>
                <a:gd name="T4" fmla="*/ 0 w 66"/>
                <a:gd name="T5" fmla="*/ 9 h 9"/>
                <a:gd name="T6" fmla="*/ 57 w 66"/>
                <a:gd name="T7" fmla="*/ 9 h 9"/>
                <a:gd name="T8" fmla="*/ 66 w 6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">
                  <a:moveTo>
                    <a:pt x="6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Freeform 454"/>
            <p:cNvSpPr/>
            <p:nvPr userDrawn="1"/>
          </p:nvSpPr>
          <p:spPr bwMode="auto">
            <a:xfrm>
              <a:off x="9786012" y="3769149"/>
              <a:ext cx="130182" cy="17752"/>
            </a:xfrm>
            <a:custGeom>
              <a:avLst/>
              <a:gdLst>
                <a:gd name="T0" fmla="*/ 66 w 66"/>
                <a:gd name="T1" fmla="*/ 0 h 9"/>
                <a:gd name="T2" fmla="*/ 0 w 66"/>
                <a:gd name="T3" fmla="*/ 0 h 9"/>
                <a:gd name="T4" fmla="*/ 0 w 66"/>
                <a:gd name="T5" fmla="*/ 9 h 9"/>
                <a:gd name="T6" fmla="*/ 57 w 66"/>
                <a:gd name="T7" fmla="*/ 9 h 9"/>
                <a:gd name="T8" fmla="*/ 66 w 6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">
                  <a:moveTo>
                    <a:pt x="6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Rectangle 455"/>
            <p:cNvSpPr>
              <a:spLocks noChangeArrowheads="1"/>
            </p:cNvSpPr>
            <p:nvPr userDrawn="1"/>
          </p:nvSpPr>
          <p:spPr bwMode="auto">
            <a:xfrm>
              <a:off x="10048349" y="3431860"/>
              <a:ext cx="185411" cy="19725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Rectangle 456"/>
            <p:cNvSpPr>
              <a:spLocks noChangeArrowheads="1"/>
            </p:cNvSpPr>
            <p:nvPr userDrawn="1"/>
          </p:nvSpPr>
          <p:spPr bwMode="auto">
            <a:xfrm>
              <a:off x="10048349" y="3431860"/>
              <a:ext cx="185411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Freeform 457"/>
            <p:cNvSpPr>
              <a:spLocks noEditPoints="1"/>
            </p:cNvSpPr>
            <p:nvPr userDrawn="1"/>
          </p:nvSpPr>
          <p:spPr bwMode="auto">
            <a:xfrm>
              <a:off x="10048349" y="3487088"/>
              <a:ext cx="185411" cy="19725"/>
            </a:xfrm>
            <a:custGeom>
              <a:avLst/>
              <a:gdLst>
                <a:gd name="T0" fmla="*/ 75 w 94"/>
                <a:gd name="T1" fmla="*/ 0 h 10"/>
                <a:gd name="T2" fmla="*/ 0 w 94"/>
                <a:gd name="T3" fmla="*/ 0 h 10"/>
                <a:gd name="T4" fmla="*/ 0 w 94"/>
                <a:gd name="T5" fmla="*/ 10 h 10"/>
                <a:gd name="T6" fmla="*/ 66 w 94"/>
                <a:gd name="T7" fmla="*/ 10 h 10"/>
                <a:gd name="T8" fmla="*/ 75 w 94"/>
                <a:gd name="T9" fmla="*/ 0 h 10"/>
                <a:gd name="T10" fmla="*/ 94 w 94"/>
                <a:gd name="T11" fmla="*/ 0 h 10"/>
                <a:gd name="T12" fmla="*/ 75 w 94"/>
                <a:gd name="T13" fmla="*/ 0 h 10"/>
                <a:gd name="T14" fmla="*/ 85 w 94"/>
                <a:gd name="T15" fmla="*/ 10 h 10"/>
                <a:gd name="T16" fmla="*/ 94 w 94"/>
                <a:gd name="T17" fmla="*/ 10 h 10"/>
                <a:gd name="T18" fmla="*/ 94 w 9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">
                  <a:moveTo>
                    <a:pt x="7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6" y="10"/>
                  </a:lnTo>
                  <a:lnTo>
                    <a:pt x="75" y="0"/>
                  </a:lnTo>
                  <a:close/>
                  <a:moveTo>
                    <a:pt x="94" y="0"/>
                  </a:moveTo>
                  <a:lnTo>
                    <a:pt x="75" y="0"/>
                  </a:lnTo>
                  <a:lnTo>
                    <a:pt x="85" y="10"/>
                  </a:lnTo>
                  <a:lnTo>
                    <a:pt x="94" y="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Freeform 458"/>
            <p:cNvSpPr>
              <a:spLocks noEditPoints="1"/>
            </p:cNvSpPr>
            <p:nvPr userDrawn="1"/>
          </p:nvSpPr>
          <p:spPr bwMode="auto">
            <a:xfrm>
              <a:off x="10048349" y="3487088"/>
              <a:ext cx="185411" cy="19725"/>
            </a:xfrm>
            <a:custGeom>
              <a:avLst/>
              <a:gdLst>
                <a:gd name="T0" fmla="*/ 75 w 94"/>
                <a:gd name="T1" fmla="*/ 0 h 10"/>
                <a:gd name="T2" fmla="*/ 0 w 94"/>
                <a:gd name="T3" fmla="*/ 0 h 10"/>
                <a:gd name="T4" fmla="*/ 0 w 94"/>
                <a:gd name="T5" fmla="*/ 10 h 10"/>
                <a:gd name="T6" fmla="*/ 66 w 94"/>
                <a:gd name="T7" fmla="*/ 10 h 10"/>
                <a:gd name="T8" fmla="*/ 75 w 94"/>
                <a:gd name="T9" fmla="*/ 0 h 10"/>
                <a:gd name="T10" fmla="*/ 94 w 94"/>
                <a:gd name="T11" fmla="*/ 0 h 10"/>
                <a:gd name="T12" fmla="*/ 75 w 94"/>
                <a:gd name="T13" fmla="*/ 0 h 10"/>
                <a:gd name="T14" fmla="*/ 85 w 94"/>
                <a:gd name="T15" fmla="*/ 10 h 10"/>
                <a:gd name="T16" fmla="*/ 94 w 94"/>
                <a:gd name="T17" fmla="*/ 10 h 10"/>
                <a:gd name="T18" fmla="*/ 94 w 9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">
                  <a:moveTo>
                    <a:pt x="7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6" y="10"/>
                  </a:lnTo>
                  <a:lnTo>
                    <a:pt x="75" y="0"/>
                  </a:lnTo>
                  <a:moveTo>
                    <a:pt x="94" y="0"/>
                  </a:moveTo>
                  <a:lnTo>
                    <a:pt x="75" y="0"/>
                  </a:lnTo>
                  <a:lnTo>
                    <a:pt x="85" y="10"/>
                  </a:lnTo>
                  <a:lnTo>
                    <a:pt x="94" y="10"/>
                  </a:lnTo>
                  <a:lnTo>
                    <a:pt x="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Freeform 459"/>
            <p:cNvSpPr/>
            <p:nvPr userDrawn="1"/>
          </p:nvSpPr>
          <p:spPr bwMode="auto">
            <a:xfrm>
              <a:off x="10048349" y="3544290"/>
              <a:ext cx="92705" cy="17752"/>
            </a:xfrm>
            <a:custGeom>
              <a:avLst/>
              <a:gdLst>
                <a:gd name="T0" fmla="*/ 47 w 47"/>
                <a:gd name="T1" fmla="*/ 0 h 9"/>
                <a:gd name="T2" fmla="*/ 0 w 47"/>
                <a:gd name="T3" fmla="*/ 0 h 9"/>
                <a:gd name="T4" fmla="*/ 0 w 47"/>
                <a:gd name="T5" fmla="*/ 9 h 9"/>
                <a:gd name="T6" fmla="*/ 37 w 47"/>
                <a:gd name="T7" fmla="*/ 9 h 9"/>
                <a:gd name="T8" fmla="*/ 47 w 4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" y="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Freeform 460"/>
            <p:cNvSpPr/>
            <p:nvPr userDrawn="1"/>
          </p:nvSpPr>
          <p:spPr bwMode="auto">
            <a:xfrm>
              <a:off x="10048349" y="3544290"/>
              <a:ext cx="92705" cy="17752"/>
            </a:xfrm>
            <a:custGeom>
              <a:avLst/>
              <a:gdLst>
                <a:gd name="T0" fmla="*/ 47 w 47"/>
                <a:gd name="T1" fmla="*/ 0 h 9"/>
                <a:gd name="T2" fmla="*/ 0 w 47"/>
                <a:gd name="T3" fmla="*/ 0 h 9"/>
                <a:gd name="T4" fmla="*/ 0 w 47"/>
                <a:gd name="T5" fmla="*/ 9 h 9"/>
                <a:gd name="T6" fmla="*/ 37 w 47"/>
                <a:gd name="T7" fmla="*/ 9 h 9"/>
                <a:gd name="T8" fmla="*/ 47 w 4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" y="9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461"/>
            <p:cNvSpPr/>
            <p:nvPr userDrawn="1"/>
          </p:nvSpPr>
          <p:spPr bwMode="auto">
            <a:xfrm>
              <a:off x="10048349" y="3599518"/>
              <a:ext cx="35504" cy="1972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0 w 18"/>
                <a:gd name="T5" fmla="*/ 10 h 10"/>
                <a:gd name="T6" fmla="*/ 9 w 18"/>
                <a:gd name="T7" fmla="*/ 10 h 10"/>
                <a:gd name="T8" fmla="*/ 18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462"/>
            <p:cNvSpPr/>
            <p:nvPr userDrawn="1"/>
          </p:nvSpPr>
          <p:spPr bwMode="auto">
            <a:xfrm>
              <a:off x="10048349" y="3599518"/>
              <a:ext cx="35504" cy="1972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0 w 18"/>
                <a:gd name="T5" fmla="*/ 10 h 10"/>
                <a:gd name="T6" fmla="*/ 9 w 18"/>
                <a:gd name="T7" fmla="*/ 10 h 10"/>
                <a:gd name="T8" fmla="*/ 18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Freeform 463"/>
            <p:cNvSpPr/>
            <p:nvPr userDrawn="1"/>
          </p:nvSpPr>
          <p:spPr bwMode="auto">
            <a:xfrm>
              <a:off x="10178531" y="3711948"/>
              <a:ext cx="55229" cy="19725"/>
            </a:xfrm>
            <a:custGeom>
              <a:avLst/>
              <a:gdLst>
                <a:gd name="T0" fmla="*/ 28 w 28"/>
                <a:gd name="T1" fmla="*/ 0 h 10"/>
                <a:gd name="T2" fmla="*/ 9 w 28"/>
                <a:gd name="T3" fmla="*/ 0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464"/>
            <p:cNvSpPr/>
            <p:nvPr userDrawn="1"/>
          </p:nvSpPr>
          <p:spPr bwMode="auto">
            <a:xfrm>
              <a:off x="10178531" y="3711948"/>
              <a:ext cx="55229" cy="19725"/>
            </a:xfrm>
            <a:custGeom>
              <a:avLst/>
              <a:gdLst>
                <a:gd name="T0" fmla="*/ 28 w 28"/>
                <a:gd name="T1" fmla="*/ 0 h 10"/>
                <a:gd name="T2" fmla="*/ 9 w 28"/>
                <a:gd name="T3" fmla="*/ 0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465"/>
            <p:cNvSpPr/>
            <p:nvPr userDrawn="1"/>
          </p:nvSpPr>
          <p:spPr bwMode="auto">
            <a:xfrm>
              <a:off x="10121330" y="3769149"/>
              <a:ext cx="112430" cy="17752"/>
            </a:xfrm>
            <a:custGeom>
              <a:avLst/>
              <a:gdLst>
                <a:gd name="T0" fmla="*/ 57 w 57"/>
                <a:gd name="T1" fmla="*/ 0 h 9"/>
                <a:gd name="T2" fmla="*/ 10 w 57"/>
                <a:gd name="T3" fmla="*/ 0 h 9"/>
                <a:gd name="T4" fmla="*/ 0 w 57"/>
                <a:gd name="T5" fmla="*/ 9 h 9"/>
                <a:gd name="T6" fmla="*/ 57 w 57"/>
                <a:gd name="T7" fmla="*/ 9 h 9"/>
                <a:gd name="T8" fmla="*/ 57 w 5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466"/>
            <p:cNvSpPr/>
            <p:nvPr userDrawn="1"/>
          </p:nvSpPr>
          <p:spPr bwMode="auto">
            <a:xfrm>
              <a:off x="10121330" y="3769149"/>
              <a:ext cx="112430" cy="17752"/>
            </a:xfrm>
            <a:custGeom>
              <a:avLst/>
              <a:gdLst>
                <a:gd name="T0" fmla="*/ 57 w 57"/>
                <a:gd name="T1" fmla="*/ 0 h 9"/>
                <a:gd name="T2" fmla="*/ 10 w 57"/>
                <a:gd name="T3" fmla="*/ 0 h 9"/>
                <a:gd name="T4" fmla="*/ 0 w 57"/>
                <a:gd name="T5" fmla="*/ 9 h 9"/>
                <a:gd name="T6" fmla="*/ 57 w 57"/>
                <a:gd name="T7" fmla="*/ 9 h 9"/>
                <a:gd name="T8" fmla="*/ 57 w 5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Freeform 467"/>
            <p:cNvSpPr/>
            <p:nvPr userDrawn="1"/>
          </p:nvSpPr>
          <p:spPr bwMode="auto">
            <a:xfrm>
              <a:off x="10066101" y="3824378"/>
              <a:ext cx="167659" cy="19725"/>
            </a:xfrm>
            <a:custGeom>
              <a:avLst/>
              <a:gdLst>
                <a:gd name="T0" fmla="*/ 85 w 85"/>
                <a:gd name="T1" fmla="*/ 0 h 10"/>
                <a:gd name="T2" fmla="*/ 9 w 85"/>
                <a:gd name="T3" fmla="*/ 0 h 10"/>
                <a:gd name="T4" fmla="*/ 0 w 85"/>
                <a:gd name="T5" fmla="*/ 10 h 10"/>
                <a:gd name="T6" fmla="*/ 85 w 85"/>
                <a:gd name="T7" fmla="*/ 10 h 10"/>
                <a:gd name="T8" fmla="*/ 85 w 8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">
                  <a:moveTo>
                    <a:pt x="85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468"/>
            <p:cNvSpPr/>
            <p:nvPr userDrawn="1"/>
          </p:nvSpPr>
          <p:spPr bwMode="auto">
            <a:xfrm>
              <a:off x="10066101" y="3824378"/>
              <a:ext cx="167659" cy="19725"/>
            </a:xfrm>
            <a:custGeom>
              <a:avLst/>
              <a:gdLst>
                <a:gd name="T0" fmla="*/ 85 w 85"/>
                <a:gd name="T1" fmla="*/ 0 h 10"/>
                <a:gd name="T2" fmla="*/ 9 w 85"/>
                <a:gd name="T3" fmla="*/ 0 h 10"/>
                <a:gd name="T4" fmla="*/ 0 w 85"/>
                <a:gd name="T5" fmla="*/ 10 h 10"/>
                <a:gd name="T6" fmla="*/ 85 w 85"/>
                <a:gd name="T7" fmla="*/ 10 h 10"/>
                <a:gd name="T8" fmla="*/ 85 w 8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">
                  <a:moveTo>
                    <a:pt x="85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Rectangle 469"/>
            <p:cNvSpPr>
              <a:spLocks noChangeArrowheads="1"/>
            </p:cNvSpPr>
            <p:nvPr userDrawn="1"/>
          </p:nvSpPr>
          <p:spPr bwMode="auto">
            <a:xfrm>
              <a:off x="9786012" y="3824378"/>
              <a:ext cx="187383" cy="19725"/>
            </a:xfrm>
            <a:prstGeom prst="rect">
              <a:avLst/>
            </a:pr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Rectangle 470"/>
            <p:cNvSpPr>
              <a:spLocks noChangeArrowheads="1"/>
            </p:cNvSpPr>
            <p:nvPr userDrawn="1"/>
          </p:nvSpPr>
          <p:spPr bwMode="auto">
            <a:xfrm>
              <a:off x="9786012" y="3824378"/>
              <a:ext cx="187383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471"/>
            <p:cNvSpPr>
              <a:spLocks noEditPoints="1"/>
            </p:cNvSpPr>
            <p:nvPr userDrawn="1"/>
          </p:nvSpPr>
          <p:spPr bwMode="auto">
            <a:xfrm>
              <a:off x="9860966" y="3731673"/>
              <a:ext cx="92705" cy="92705"/>
            </a:xfrm>
            <a:custGeom>
              <a:avLst/>
              <a:gdLst>
                <a:gd name="T0" fmla="*/ 47 w 47"/>
                <a:gd name="T1" fmla="*/ 28 h 47"/>
                <a:gd name="T2" fmla="*/ 19 w 47"/>
                <a:gd name="T3" fmla="*/ 28 h 47"/>
                <a:gd name="T4" fmla="*/ 0 w 47"/>
                <a:gd name="T5" fmla="*/ 47 h 47"/>
                <a:gd name="T6" fmla="*/ 47 w 47"/>
                <a:gd name="T7" fmla="*/ 47 h 47"/>
                <a:gd name="T8" fmla="*/ 47 w 47"/>
                <a:gd name="T9" fmla="*/ 28 h 47"/>
                <a:gd name="T10" fmla="*/ 47 w 47"/>
                <a:gd name="T11" fmla="*/ 0 h 47"/>
                <a:gd name="T12" fmla="*/ 47 w 47"/>
                <a:gd name="T13" fmla="*/ 0 h 47"/>
                <a:gd name="T14" fmla="*/ 28 w 47"/>
                <a:gd name="T15" fmla="*/ 19 h 47"/>
                <a:gd name="T16" fmla="*/ 47 w 47"/>
                <a:gd name="T17" fmla="*/ 19 h 47"/>
                <a:gd name="T18" fmla="*/ 47 w 47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8"/>
                  </a:moveTo>
                  <a:lnTo>
                    <a:pt x="19" y="28"/>
                  </a:lnTo>
                  <a:lnTo>
                    <a:pt x="0" y="47"/>
                  </a:lnTo>
                  <a:lnTo>
                    <a:pt x="47" y="47"/>
                  </a:lnTo>
                  <a:lnTo>
                    <a:pt x="47" y="28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28" y="19"/>
                  </a:lnTo>
                  <a:lnTo>
                    <a:pt x="47" y="1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Freeform 472"/>
            <p:cNvSpPr>
              <a:spLocks noEditPoints="1"/>
            </p:cNvSpPr>
            <p:nvPr userDrawn="1"/>
          </p:nvSpPr>
          <p:spPr bwMode="auto">
            <a:xfrm>
              <a:off x="9860966" y="3731673"/>
              <a:ext cx="92705" cy="92705"/>
            </a:xfrm>
            <a:custGeom>
              <a:avLst/>
              <a:gdLst>
                <a:gd name="T0" fmla="*/ 47 w 47"/>
                <a:gd name="T1" fmla="*/ 28 h 47"/>
                <a:gd name="T2" fmla="*/ 19 w 47"/>
                <a:gd name="T3" fmla="*/ 28 h 47"/>
                <a:gd name="T4" fmla="*/ 0 w 47"/>
                <a:gd name="T5" fmla="*/ 47 h 47"/>
                <a:gd name="T6" fmla="*/ 47 w 47"/>
                <a:gd name="T7" fmla="*/ 47 h 47"/>
                <a:gd name="T8" fmla="*/ 47 w 47"/>
                <a:gd name="T9" fmla="*/ 28 h 47"/>
                <a:gd name="T10" fmla="*/ 47 w 47"/>
                <a:gd name="T11" fmla="*/ 0 h 47"/>
                <a:gd name="T12" fmla="*/ 47 w 47"/>
                <a:gd name="T13" fmla="*/ 0 h 47"/>
                <a:gd name="T14" fmla="*/ 28 w 47"/>
                <a:gd name="T15" fmla="*/ 19 h 47"/>
                <a:gd name="T16" fmla="*/ 47 w 47"/>
                <a:gd name="T17" fmla="*/ 19 h 47"/>
                <a:gd name="T18" fmla="*/ 47 w 47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8"/>
                  </a:moveTo>
                  <a:lnTo>
                    <a:pt x="19" y="28"/>
                  </a:lnTo>
                  <a:lnTo>
                    <a:pt x="0" y="47"/>
                  </a:lnTo>
                  <a:lnTo>
                    <a:pt x="47" y="47"/>
                  </a:lnTo>
                  <a:lnTo>
                    <a:pt x="47" y="28"/>
                  </a:lnTo>
                  <a:moveTo>
                    <a:pt x="47" y="0"/>
                  </a:moveTo>
                  <a:lnTo>
                    <a:pt x="47" y="0"/>
                  </a:lnTo>
                  <a:lnTo>
                    <a:pt x="28" y="19"/>
                  </a:lnTo>
                  <a:lnTo>
                    <a:pt x="47" y="19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Freeform 473"/>
            <p:cNvSpPr/>
            <p:nvPr userDrawn="1"/>
          </p:nvSpPr>
          <p:spPr bwMode="auto">
            <a:xfrm>
              <a:off x="9898442" y="3769149"/>
              <a:ext cx="55229" cy="17752"/>
            </a:xfrm>
            <a:custGeom>
              <a:avLst/>
              <a:gdLst>
                <a:gd name="T0" fmla="*/ 28 w 28"/>
                <a:gd name="T1" fmla="*/ 0 h 9"/>
                <a:gd name="T2" fmla="*/ 9 w 28"/>
                <a:gd name="T3" fmla="*/ 0 h 9"/>
                <a:gd name="T4" fmla="*/ 0 w 28"/>
                <a:gd name="T5" fmla="*/ 9 h 9"/>
                <a:gd name="T6" fmla="*/ 28 w 28"/>
                <a:gd name="T7" fmla="*/ 9 h 9"/>
                <a:gd name="T8" fmla="*/ 28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28" y="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474"/>
            <p:cNvSpPr/>
            <p:nvPr userDrawn="1"/>
          </p:nvSpPr>
          <p:spPr bwMode="auto">
            <a:xfrm>
              <a:off x="9898442" y="3769149"/>
              <a:ext cx="55229" cy="17752"/>
            </a:xfrm>
            <a:custGeom>
              <a:avLst/>
              <a:gdLst>
                <a:gd name="T0" fmla="*/ 28 w 28"/>
                <a:gd name="T1" fmla="*/ 0 h 9"/>
                <a:gd name="T2" fmla="*/ 9 w 28"/>
                <a:gd name="T3" fmla="*/ 0 h 9"/>
                <a:gd name="T4" fmla="*/ 0 w 28"/>
                <a:gd name="T5" fmla="*/ 9 h 9"/>
                <a:gd name="T6" fmla="*/ 28 w 28"/>
                <a:gd name="T7" fmla="*/ 9 h 9"/>
                <a:gd name="T8" fmla="*/ 28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28" y="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475"/>
            <p:cNvSpPr/>
            <p:nvPr userDrawn="1"/>
          </p:nvSpPr>
          <p:spPr bwMode="auto">
            <a:xfrm>
              <a:off x="9720921" y="3926946"/>
              <a:ext cx="252474" cy="27614"/>
            </a:xfrm>
            <a:custGeom>
              <a:avLst/>
              <a:gdLst>
                <a:gd name="T0" fmla="*/ 8 w 54"/>
                <a:gd name="T1" fmla="*/ 0 h 6"/>
                <a:gd name="T2" fmla="*/ 6 w 54"/>
                <a:gd name="T3" fmla="*/ 2 h 6"/>
                <a:gd name="T4" fmla="*/ 4 w 54"/>
                <a:gd name="T5" fmla="*/ 4 h 6"/>
                <a:gd name="T6" fmla="*/ 10 w 54"/>
                <a:gd name="T7" fmla="*/ 6 h 6"/>
                <a:gd name="T8" fmla="*/ 50 w 54"/>
                <a:gd name="T9" fmla="*/ 6 h 6"/>
                <a:gd name="T10" fmla="*/ 54 w 54"/>
                <a:gd name="T11" fmla="*/ 2 h 6"/>
                <a:gd name="T12" fmla="*/ 14 w 54"/>
                <a:gd name="T13" fmla="*/ 2 h 6"/>
                <a:gd name="T14" fmla="*/ 8 w 54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8" y="0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0" y="6"/>
                    <a:pt x="10" y="6"/>
                  </a:cubicBezTo>
                  <a:cubicBezTo>
                    <a:pt x="13" y="6"/>
                    <a:pt x="50" y="6"/>
                    <a:pt x="50" y="6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0" y="1"/>
                    <a:pt x="8" y="0"/>
                  </a:cubicBezTo>
                </a:path>
              </a:pathLst>
            </a:custGeom>
            <a:solidFill>
              <a:srgbClr val="2F4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476"/>
            <p:cNvSpPr/>
            <p:nvPr userDrawn="1"/>
          </p:nvSpPr>
          <p:spPr bwMode="auto">
            <a:xfrm>
              <a:off x="9758398" y="3917083"/>
              <a:ext cx="232750" cy="19725"/>
            </a:xfrm>
            <a:custGeom>
              <a:avLst/>
              <a:gdLst>
                <a:gd name="T0" fmla="*/ 50 w 50"/>
                <a:gd name="T1" fmla="*/ 0 h 4"/>
                <a:gd name="T2" fmla="*/ 2 w 50"/>
                <a:gd name="T3" fmla="*/ 0 h 4"/>
                <a:gd name="T4" fmla="*/ 2 w 50"/>
                <a:gd name="T5" fmla="*/ 0 h 4"/>
                <a:gd name="T6" fmla="*/ 0 w 50"/>
                <a:gd name="T7" fmla="*/ 2 h 4"/>
                <a:gd name="T8" fmla="*/ 6 w 50"/>
                <a:gd name="T9" fmla="*/ 4 h 4"/>
                <a:gd name="T10" fmla="*/ 46 w 50"/>
                <a:gd name="T11" fmla="*/ 4 h 4"/>
                <a:gd name="T12" fmla="*/ 50 w 5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">
                  <a:moveTo>
                    <a:pt x="5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20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477"/>
            <p:cNvSpPr/>
            <p:nvPr userDrawn="1"/>
          </p:nvSpPr>
          <p:spPr bwMode="auto">
            <a:xfrm>
              <a:off x="9768260" y="3844103"/>
              <a:ext cx="242612" cy="72981"/>
            </a:xfrm>
            <a:custGeom>
              <a:avLst/>
              <a:gdLst>
                <a:gd name="T0" fmla="*/ 123 w 123"/>
                <a:gd name="T1" fmla="*/ 0 h 37"/>
                <a:gd name="T2" fmla="*/ 104 w 123"/>
                <a:gd name="T3" fmla="*/ 0 h 37"/>
                <a:gd name="T4" fmla="*/ 37 w 123"/>
                <a:gd name="T5" fmla="*/ 0 h 37"/>
                <a:gd name="T6" fmla="*/ 0 w 123"/>
                <a:gd name="T7" fmla="*/ 37 h 37"/>
                <a:gd name="T8" fmla="*/ 0 w 123"/>
                <a:gd name="T9" fmla="*/ 37 h 37"/>
                <a:gd name="T10" fmla="*/ 113 w 123"/>
                <a:gd name="T11" fmla="*/ 37 h 37"/>
                <a:gd name="T12" fmla="*/ 123 w 123"/>
                <a:gd name="T13" fmla="*/ 28 h 37"/>
                <a:gd name="T14" fmla="*/ 123 w 123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7">
                  <a:moveTo>
                    <a:pt x="123" y="0"/>
                  </a:moveTo>
                  <a:lnTo>
                    <a:pt x="104" y="0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3" y="37"/>
                  </a:lnTo>
                  <a:lnTo>
                    <a:pt x="123" y="2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478"/>
            <p:cNvSpPr/>
            <p:nvPr userDrawn="1"/>
          </p:nvSpPr>
          <p:spPr bwMode="auto">
            <a:xfrm>
              <a:off x="9768260" y="3844103"/>
              <a:ext cx="242612" cy="72981"/>
            </a:xfrm>
            <a:custGeom>
              <a:avLst/>
              <a:gdLst>
                <a:gd name="T0" fmla="*/ 123 w 123"/>
                <a:gd name="T1" fmla="*/ 0 h 37"/>
                <a:gd name="T2" fmla="*/ 104 w 123"/>
                <a:gd name="T3" fmla="*/ 0 h 37"/>
                <a:gd name="T4" fmla="*/ 37 w 123"/>
                <a:gd name="T5" fmla="*/ 0 h 37"/>
                <a:gd name="T6" fmla="*/ 0 w 123"/>
                <a:gd name="T7" fmla="*/ 37 h 37"/>
                <a:gd name="T8" fmla="*/ 0 w 123"/>
                <a:gd name="T9" fmla="*/ 37 h 37"/>
                <a:gd name="T10" fmla="*/ 113 w 123"/>
                <a:gd name="T11" fmla="*/ 37 h 37"/>
                <a:gd name="T12" fmla="*/ 123 w 123"/>
                <a:gd name="T13" fmla="*/ 28 h 37"/>
                <a:gd name="T14" fmla="*/ 123 w 123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7">
                  <a:moveTo>
                    <a:pt x="123" y="0"/>
                  </a:moveTo>
                  <a:lnTo>
                    <a:pt x="104" y="0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3" y="37"/>
                  </a:lnTo>
                  <a:lnTo>
                    <a:pt x="123" y="28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479"/>
            <p:cNvSpPr/>
            <p:nvPr userDrawn="1"/>
          </p:nvSpPr>
          <p:spPr bwMode="auto">
            <a:xfrm>
              <a:off x="10010872" y="3844103"/>
              <a:ext cx="55229" cy="55229"/>
            </a:xfrm>
            <a:custGeom>
              <a:avLst/>
              <a:gdLst>
                <a:gd name="T0" fmla="*/ 28 w 28"/>
                <a:gd name="T1" fmla="*/ 0 h 28"/>
                <a:gd name="T2" fmla="*/ 19 w 28"/>
                <a:gd name="T3" fmla="*/ 0 h 28"/>
                <a:gd name="T4" fmla="*/ 0 w 28"/>
                <a:gd name="T5" fmla="*/ 0 h 28"/>
                <a:gd name="T6" fmla="*/ 0 w 28"/>
                <a:gd name="T7" fmla="*/ 28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480"/>
            <p:cNvSpPr/>
            <p:nvPr userDrawn="1"/>
          </p:nvSpPr>
          <p:spPr bwMode="auto">
            <a:xfrm>
              <a:off x="10010872" y="3844103"/>
              <a:ext cx="55229" cy="55229"/>
            </a:xfrm>
            <a:custGeom>
              <a:avLst/>
              <a:gdLst>
                <a:gd name="T0" fmla="*/ 28 w 28"/>
                <a:gd name="T1" fmla="*/ 0 h 28"/>
                <a:gd name="T2" fmla="*/ 19 w 28"/>
                <a:gd name="T3" fmla="*/ 0 h 28"/>
                <a:gd name="T4" fmla="*/ 0 w 28"/>
                <a:gd name="T5" fmla="*/ 0 h 28"/>
                <a:gd name="T6" fmla="*/ 0 w 28"/>
                <a:gd name="T7" fmla="*/ 28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481"/>
            <p:cNvSpPr/>
            <p:nvPr userDrawn="1"/>
          </p:nvSpPr>
          <p:spPr bwMode="auto">
            <a:xfrm>
              <a:off x="9841241" y="3824378"/>
              <a:ext cx="132154" cy="19725"/>
            </a:xfrm>
            <a:custGeom>
              <a:avLst/>
              <a:gdLst>
                <a:gd name="T0" fmla="*/ 57 w 67"/>
                <a:gd name="T1" fmla="*/ 0 h 10"/>
                <a:gd name="T2" fmla="*/ 10 w 67"/>
                <a:gd name="T3" fmla="*/ 0 h 10"/>
                <a:gd name="T4" fmla="*/ 0 w 67"/>
                <a:gd name="T5" fmla="*/ 10 h 10"/>
                <a:gd name="T6" fmla="*/ 67 w 67"/>
                <a:gd name="T7" fmla="*/ 10 h 10"/>
                <a:gd name="T8" fmla="*/ 57 w 67"/>
                <a:gd name="T9" fmla="*/ 10 h 10"/>
                <a:gd name="T10" fmla="*/ 57 w 6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">
                  <a:moveTo>
                    <a:pt x="57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67" y="10"/>
                  </a:lnTo>
                  <a:lnTo>
                    <a:pt x="57" y="1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F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Freeform 482"/>
            <p:cNvSpPr/>
            <p:nvPr userDrawn="1"/>
          </p:nvSpPr>
          <p:spPr bwMode="auto">
            <a:xfrm>
              <a:off x="9841241" y="3824378"/>
              <a:ext cx="132154" cy="19725"/>
            </a:xfrm>
            <a:custGeom>
              <a:avLst/>
              <a:gdLst>
                <a:gd name="T0" fmla="*/ 57 w 67"/>
                <a:gd name="T1" fmla="*/ 0 h 10"/>
                <a:gd name="T2" fmla="*/ 10 w 67"/>
                <a:gd name="T3" fmla="*/ 0 h 10"/>
                <a:gd name="T4" fmla="*/ 0 w 67"/>
                <a:gd name="T5" fmla="*/ 10 h 10"/>
                <a:gd name="T6" fmla="*/ 67 w 67"/>
                <a:gd name="T7" fmla="*/ 10 h 10"/>
                <a:gd name="T8" fmla="*/ 57 w 67"/>
                <a:gd name="T9" fmla="*/ 10 h 10"/>
                <a:gd name="T10" fmla="*/ 57 w 6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">
                  <a:moveTo>
                    <a:pt x="57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67" y="10"/>
                  </a:lnTo>
                  <a:lnTo>
                    <a:pt x="57" y="10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483"/>
            <p:cNvSpPr/>
            <p:nvPr userDrawn="1"/>
          </p:nvSpPr>
          <p:spPr bwMode="auto">
            <a:xfrm>
              <a:off x="9953671" y="3731673"/>
              <a:ext cx="112430" cy="112430"/>
            </a:xfrm>
            <a:custGeom>
              <a:avLst/>
              <a:gdLst>
                <a:gd name="T0" fmla="*/ 0 w 57"/>
                <a:gd name="T1" fmla="*/ 57 h 57"/>
                <a:gd name="T2" fmla="*/ 0 w 57"/>
                <a:gd name="T3" fmla="*/ 0 h 57"/>
                <a:gd name="T4" fmla="*/ 57 w 57"/>
                <a:gd name="T5" fmla="*/ 57 h 57"/>
                <a:gd name="T6" fmla="*/ 0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0"/>
                  </a:lnTo>
                  <a:lnTo>
                    <a:pt x="57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484"/>
            <p:cNvSpPr/>
            <p:nvPr userDrawn="1"/>
          </p:nvSpPr>
          <p:spPr bwMode="auto">
            <a:xfrm>
              <a:off x="9953671" y="3731673"/>
              <a:ext cx="112430" cy="112430"/>
            </a:xfrm>
            <a:custGeom>
              <a:avLst/>
              <a:gdLst>
                <a:gd name="T0" fmla="*/ 0 w 57"/>
                <a:gd name="T1" fmla="*/ 57 h 57"/>
                <a:gd name="T2" fmla="*/ 0 w 57"/>
                <a:gd name="T3" fmla="*/ 0 h 57"/>
                <a:gd name="T4" fmla="*/ 57 w 57"/>
                <a:gd name="T5" fmla="*/ 57 h 57"/>
                <a:gd name="T6" fmla="*/ 0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0"/>
                  </a:lnTo>
                  <a:lnTo>
                    <a:pt x="57" y="57"/>
                  </a:lnTo>
                  <a:lnTo>
                    <a:pt x="0" y="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485"/>
            <p:cNvSpPr/>
            <p:nvPr userDrawn="1"/>
          </p:nvSpPr>
          <p:spPr bwMode="auto">
            <a:xfrm>
              <a:off x="9953671" y="3786901"/>
              <a:ext cx="57201" cy="57201"/>
            </a:xfrm>
            <a:custGeom>
              <a:avLst/>
              <a:gdLst>
                <a:gd name="T0" fmla="*/ 0 w 29"/>
                <a:gd name="T1" fmla="*/ 29 h 29"/>
                <a:gd name="T2" fmla="*/ 0 w 29"/>
                <a:gd name="T3" fmla="*/ 0 h 29"/>
                <a:gd name="T4" fmla="*/ 29 w 29"/>
                <a:gd name="T5" fmla="*/ 29 h 29"/>
                <a:gd name="T6" fmla="*/ 0 w 29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9">
                  <a:moveTo>
                    <a:pt x="0" y="29"/>
                  </a:moveTo>
                  <a:lnTo>
                    <a:pt x="0" y="0"/>
                  </a:lnTo>
                  <a:lnTo>
                    <a:pt x="29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Freeform 486"/>
            <p:cNvSpPr/>
            <p:nvPr userDrawn="1"/>
          </p:nvSpPr>
          <p:spPr bwMode="auto">
            <a:xfrm>
              <a:off x="9953671" y="3487088"/>
              <a:ext cx="355042" cy="357014"/>
            </a:xfrm>
            <a:custGeom>
              <a:avLst/>
              <a:gdLst>
                <a:gd name="T0" fmla="*/ 0 w 180"/>
                <a:gd name="T1" fmla="*/ 124 h 181"/>
                <a:gd name="T2" fmla="*/ 123 w 180"/>
                <a:gd name="T3" fmla="*/ 0 h 181"/>
                <a:gd name="T4" fmla="*/ 180 w 180"/>
                <a:gd name="T5" fmla="*/ 57 h 181"/>
                <a:gd name="T6" fmla="*/ 57 w 180"/>
                <a:gd name="T7" fmla="*/ 181 h 181"/>
                <a:gd name="T8" fmla="*/ 0 w 180"/>
                <a:gd name="T9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1">
                  <a:moveTo>
                    <a:pt x="0" y="124"/>
                  </a:moveTo>
                  <a:lnTo>
                    <a:pt x="123" y="0"/>
                  </a:lnTo>
                  <a:lnTo>
                    <a:pt x="180" y="57"/>
                  </a:lnTo>
                  <a:lnTo>
                    <a:pt x="57" y="181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Freeform 487"/>
            <p:cNvSpPr/>
            <p:nvPr userDrawn="1"/>
          </p:nvSpPr>
          <p:spPr bwMode="auto">
            <a:xfrm>
              <a:off x="9953671" y="3487088"/>
              <a:ext cx="355042" cy="357014"/>
            </a:xfrm>
            <a:custGeom>
              <a:avLst/>
              <a:gdLst>
                <a:gd name="T0" fmla="*/ 0 w 180"/>
                <a:gd name="T1" fmla="*/ 124 h 181"/>
                <a:gd name="T2" fmla="*/ 123 w 180"/>
                <a:gd name="T3" fmla="*/ 0 h 181"/>
                <a:gd name="T4" fmla="*/ 180 w 180"/>
                <a:gd name="T5" fmla="*/ 57 h 181"/>
                <a:gd name="T6" fmla="*/ 57 w 180"/>
                <a:gd name="T7" fmla="*/ 181 h 181"/>
                <a:gd name="T8" fmla="*/ 0 w 180"/>
                <a:gd name="T9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1">
                  <a:moveTo>
                    <a:pt x="0" y="124"/>
                  </a:moveTo>
                  <a:lnTo>
                    <a:pt x="123" y="0"/>
                  </a:lnTo>
                  <a:lnTo>
                    <a:pt x="180" y="57"/>
                  </a:lnTo>
                  <a:lnTo>
                    <a:pt x="57" y="181"/>
                  </a:lnTo>
                  <a:lnTo>
                    <a:pt x="0" y="1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488"/>
            <p:cNvSpPr/>
            <p:nvPr userDrawn="1"/>
          </p:nvSpPr>
          <p:spPr bwMode="auto">
            <a:xfrm>
              <a:off x="10271236" y="3562042"/>
              <a:ext cx="37477" cy="37477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19 w 19"/>
                <a:gd name="T5" fmla="*/ 19 h 19"/>
                <a:gd name="T6" fmla="*/ 0 w 1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3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489"/>
            <p:cNvSpPr/>
            <p:nvPr userDrawn="1"/>
          </p:nvSpPr>
          <p:spPr bwMode="auto">
            <a:xfrm>
              <a:off x="10271236" y="3562042"/>
              <a:ext cx="37477" cy="37477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19 w 19"/>
                <a:gd name="T5" fmla="*/ 19 h 19"/>
                <a:gd name="T6" fmla="*/ 0 w 1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Freeform 490"/>
            <p:cNvSpPr/>
            <p:nvPr userDrawn="1"/>
          </p:nvSpPr>
          <p:spPr bwMode="auto">
            <a:xfrm>
              <a:off x="10253484" y="3544290"/>
              <a:ext cx="17752" cy="17752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9 w 9"/>
                <a:gd name="T5" fmla="*/ 9 h 9"/>
                <a:gd name="T6" fmla="*/ 9 w 9"/>
                <a:gd name="T7" fmla="*/ 9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Freeform 491"/>
            <p:cNvSpPr/>
            <p:nvPr userDrawn="1"/>
          </p:nvSpPr>
          <p:spPr bwMode="auto">
            <a:xfrm>
              <a:off x="10253484" y="3544290"/>
              <a:ext cx="17752" cy="17752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9 w 9"/>
                <a:gd name="T5" fmla="*/ 9 h 9"/>
                <a:gd name="T6" fmla="*/ 9 w 9"/>
                <a:gd name="T7" fmla="*/ 9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Freeform 492"/>
            <p:cNvSpPr/>
            <p:nvPr userDrawn="1"/>
          </p:nvSpPr>
          <p:spPr bwMode="auto">
            <a:xfrm>
              <a:off x="10010872" y="3786901"/>
              <a:ext cx="55229" cy="5720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28 w 28"/>
                <a:gd name="T5" fmla="*/ 29 h 29"/>
                <a:gd name="T6" fmla="*/ 0 w 2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0"/>
                  </a:lnTo>
                  <a:lnTo>
                    <a:pt x="28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Freeform 493"/>
            <p:cNvSpPr/>
            <p:nvPr userDrawn="1"/>
          </p:nvSpPr>
          <p:spPr bwMode="auto">
            <a:xfrm>
              <a:off x="10010872" y="3786901"/>
              <a:ext cx="55229" cy="5720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28 w 28"/>
                <a:gd name="T5" fmla="*/ 29 h 29"/>
                <a:gd name="T6" fmla="*/ 0 w 2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0"/>
                  </a:lnTo>
                  <a:lnTo>
                    <a:pt x="28" y="2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Freeform 494"/>
            <p:cNvSpPr/>
            <p:nvPr userDrawn="1"/>
          </p:nvSpPr>
          <p:spPr bwMode="auto">
            <a:xfrm>
              <a:off x="10010872" y="3544290"/>
              <a:ext cx="297841" cy="299813"/>
            </a:xfrm>
            <a:custGeom>
              <a:avLst/>
              <a:gdLst>
                <a:gd name="T0" fmla="*/ 123 w 151"/>
                <a:gd name="T1" fmla="*/ 0 h 152"/>
                <a:gd name="T2" fmla="*/ 0 w 151"/>
                <a:gd name="T3" fmla="*/ 123 h 152"/>
                <a:gd name="T4" fmla="*/ 28 w 151"/>
                <a:gd name="T5" fmla="*/ 152 h 152"/>
                <a:gd name="T6" fmla="*/ 151 w 151"/>
                <a:gd name="T7" fmla="*/ 28 h 152"/>
                <a:gd name="T8" fmla="*/ 132 w 151"/>
                <a:gd name="T9" fmla="*/ 9 h 152"/>
                <a:gd name="T10" fmla="*/ 123 w 151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2">
                  <a:moveTo>
                    <a:pt x="123" y="0"/>
                  </a:moveTo>
                  <a:lnTo>
                    <a:pt x="0" y="123"/>
                  </a:lnTo>
                  <a:lnTo>
                    <a:pt x="28" y="152"/>
                  </a:lnTo>
                  <a:lnTo>
                    <a:pt x="151" y="28"/>
                  </a:lnTo>
                  <a:lnTo>
                    <a:pt x="132" y="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B9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Freeform 495"/>
            <p:cNvSpPr/>
            <p:nvPr userDrawn="1"/>
          </p:nvSpPr>
          <p:spPr bwMode="auto">
            <a:xfrm>
              <a:off x="10010872" y="3544290"/>
              <a:ext cx="297841" cy="299813"/>
            </a:xfrm>
            <a:custGeom>
              <a:avLst/>
              <a:gdLst>
                <a:gd name="T0" fmla="*/ 123 w 151"/>
                <a:gd name="T1" fmla="*/ 0 h 152"/>
                <a:gd name="T2" fmla="*/ 0 w 151"/>
                <a:gd name="T3" fmla="*/ 123 h 152"/>
                <a:gd name="T4" fmla="*/ 28 w 151"/>
                <a:gd name="T5" fmla="*/ 152 h 152"/>
                <a:gd name="T6" fmla="*/ 151 w 151"/>
                <a:gd name="T7" fmla="*/ 28 h 152"/>
                <a:gd name="T8" fmla="*/ 132 w 151"/>
                <a:gd name="T9" fmla="*/ 9 h 152"/>
                <a:gd name="T10" fmla="*/ 123 w 151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2">
                  <a:moveTo>
                    <a:pt x="123" y="0"/>
                  </a:moveTo>
                  <a:lnTo>
                    <a:pt x="0" y="123"/>
                  </a:lnTo>
                  <a:lnTo>
                    <a:pt x="28" y="152"/>
                  </a:lnTo>
                  <a:lnTo>
                    <a:pt x="151" y="28"/>
                  </a:lnTo>
                  <a:lnTo>
                    <a:pt x="132" y="9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绿色的小鸟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6" name="组合 215"/>
          <p:cNvGrpSpPr/>
          <p:nvPr userDrawn="1"/>
        </p:nvGrpSpPr>
        <p:grpSpPr>
          <a:xfrm rot="1592273">
            <a:off x="182374" y="285384"/>
            <a:ext cx="477900" cy="604800"/>
            <a:chOff x="2272338" y="450384"/>
            <a:chExt cx="765175" cy="725488"/>
          </a:xfrm>
        </p:grpSpPr>
        <p:sp>
          <p:nvSpPr>
            <p:cNvPr id="223" name="Freeform 1235"/>
            <p:cNvSpPr/>
            <p:nvPr userDrawn="1"/>
          </p:nvSpPr>
          <p:spPr bwMode="auto">
            <a:xfrm>
              <a:off x="2272338" y="491659"/>
              <a:ext cx="644525" cy="684213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BED6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Freeform 1236"/>
            <p:cNvSpPr/>
            <p:nvPr userDrawn="1"/>
          </p:nvSpPr>
          <p:spPr bwMode="auto">
            <a:xfrm>
              <a:off x="2358063" y="574209"/>
              <a:ext cx="260350" cy="296863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5A8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Freeform 1237"/>
            <p:cNvSpPr/>
            <p:nvPr userDrawn="1"/>
          </p:nvSpPr>
          <p:spPr bwMode="auto">
            <a:xfrm>
              <a:off x="2642226" y="791697"/>
              <a:ext cx="274637" cy="346075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5A8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Freeform 1238"/>
            <p:cNvSpPr/>
            <p:nvPr userDrawn="1"/>
          </p:nvSpPr>
          <p:spPr bwMode="auto">
            <a:xfrm>
              <a:off x="2943851" y="517059"/>
              <a:ext cx="93662" cy="66675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Oval 1239"/>
            <p:cNvSpPr>
              <a:spLocks noChangeArrowheads="1"/>
            </p:cNvSpPr>
            <p:nvPr userDrawn="1"/>
          </p:nvSpPr>
          <p:spPr bwMode="auto">
            <a:xfrm>
              <a:off x="2670801" y="450384"/>
              <a:ext cx="296862" cy="298450"/>
            </a:xfrm>
            <a:prstGeom prst="ellipse">
              <a:avLst/>
            </a:prstGeom>
            <a:solidFill>
              <a:srgbClr val="BED6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Oval 1240"/>
            <p:cNvSpPr>
              <a:spLocks noChangeArrowheads="1"/>
            </p:cNvSpPr>
            <p:nvPr userDrawn="1"/>
          </p:nvSpPr>
          <p:spPr bwMode="auto">
            <a:xfrm>
              <a:off x="2874001" y="502772"/>
              <a:ext cx="49212" cy="4762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棕色的小人看书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243871" y="160454"/>
            <a:ext cx="558947" cy="6897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3.png"/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/>
          <p:nvPr/>
        </p:nvSpPr>
        <p:spPr>
          <a:xfrm>
            <a:off x="0" y="226207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识字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 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日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月 水 火</a:t>
            </a:r>
            <a:endParaRPr lang="zh-CN" altLang="en-US" sz="4800" b="1" dirty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70"/>
          <p:cNvSpPr txBox="1"/>
          <p:nvPr/>
        </p:nvSpPr>
        <p:spPr>
          <a:xfrm>
            <a:off x="2427822" y="76843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人教版</a:t>
            </a:r>
            <a:r>
              <a:rPr lang="zh-CN" altLang="en-US" sz="3200" b="1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小学语文一年级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49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94125" y="1174823"/>
            <a:ext cx="1630433" cy="1370618"/>
            <a:chOff x="1192167" y="1174823"/>
            <a:chExt cx="2173910" cy="13706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092" y="1250041"/>
              <a:ext cx="1849985" cy="1295400"/>
            </a:xfrm>
            <a:prstGeom prst="rect">
              <a:avLst/>
            </a:prstGeom>
          </p:spPr>
        </p:pic>
        <p:sp>
          <p:nvSpPr>
            <p:cNvPr id="7" name="文本框 38"/>
            <p:cNvSpPr txBox="1"/>
            <p:nvPr/>
          </p:nvSpPr>
          <p:spPr>
            <a:xfrm>
              <a:off x="1192167" y="1174823"/>
              <a:ext cx="1277956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4800"/>
              <a:r>
                <a:rPr lang="zh-CN" altLang="en-US" sz="80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石</a:t>
              </a:r>
              <a:endPara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文本框 2"/>
          <p:cNvSpPr txBox="1"/>
          <p:nvPr/>
        </p:nvSpPr>
        <p:spPr>
          <a:xfrm>
            <a:off x="1111624" y="3343543"/>
            <a:ext cx="1485971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岩石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3127908" y="3332926"/>
            <a:ext cx="1403983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石像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5032917" y="3369435"/>
            <a:ext cx="150801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玉石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7021127" y="3343539"/>
            <a:ext cx="150603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钻石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2597594" y="1546014"/>
            <a:ext cx="4362645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山区的人们用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石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头盖房子。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634098" y="4103388"/>
            <a:ext cx="1954781" cy="175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2741377" y="4103388"/>
            <a:ext cx="1790513" cy="175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4680573" y="4103388"/>
            <a:ext cx="1860364" cy="175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6594917" y="4103389"/>
            <a:ext cx="2136787" cy="175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67606" y="1174823"/>
            <a:ext cx="1584190" cy="1370618"/>
            <a:chOff x="1290141" y="1174823"/>
            <a:chExt cx="1521352" cy="13706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093" y="1250041"/>
              <a:ext cx="1295400" cy="1295400"/>
            </a:xfrm>
            <a:prstGeom prst="rect">
              <a:avLst/>
            </a:prstGeom>
          </p:spPr>
        </p:pic>
        <p:sp>
          <p:nvSpPr>
            <p:cNvPr id="7" name="文本框 38"/>
            <p:cNvSpPr txBox="1"/>
            <p:nvPr/>
          </p:nvSpPr>
          <p:spPr>
            <a:xfrm>
              <a:off x="1290141" y="1174823"/>
              <a:ext cx="1277956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4800"/>
              <a:r>
                <a:rPr lang="zh-CN" altLang="en-US" sz="80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田</a:t>
              </a:r>
              <a:endPara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文本框 2"/>
          <p:cNvSpPr txBox="1"/>
          <p:nvPr/>
        </p:nvSpPr>
        <p:spPr>
          <a:xfrm>
            <a:off x="1065826" y="3107143"/>
            <a:ext cx="1485971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稻田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3078915" y="3066780"/>
            <a:ext cx="1403983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油田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5032917" y="3071679"/>
            <a:ext cx="150801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田径</a:t>
            </a:r>
            <a:endParaRPr lang="en-US" altLang="zh-CN" sz="24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7021127" y="3082276"/>
            <a:ext cx="150603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田鼠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2851595" y="1611487"/>
            <a:ext cx="4966878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春天到了，人们到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田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野去踏青。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498704" y="3950877"/>
            <a:ext cx="2053092" cy="167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2647200" y="3927949"/>
            <a:ext cx="1932965" cy="169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2013" y="3950878"/>
            <a:ext cx="2000954" cy="167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6801643" y="3950879"/>
            <a:ext cx="2033660" cy="167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79853" y="1174823"/>
            <a:ext cx="1544705" cy="1370618"/>
            <a:chOff x="1306470" y="1174823"/>
            <a:chExt cx="2059607" cy="13706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091" y="1250041"/>
              <a:ext cx="1849986" cy="1295400"/>
            </a:xfrm>
            <a:prstGeom prst="rect">
              <a:avLst/>
            </a:prstGeom>
          </p:spPr>
        </p:pic>
        <p:sp>
          <p:nvSpPr>
            <p:cNvPr id="7" name="文本框 38"/>
            <p:cNvSpPr txBox="1"/>
            <p:nvPr/>
          </p:nvSpPr>
          <p:spPr>
            <a:xfrm>
              <a:off x="1306470" y="1174823"/>
              <a:ext cx="1277956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4800"/>
              <a:r>
                <a:rPr lang="zh-CN" altLang="en-US" sz="80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禾</a:t>
              </a:r>
              <a:endPara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文本框 2"/>
          <p:cNvSpPr txBox="1"/>
          <p:nvPr/>
        </p:nvSpPr>
        <p:spPr>
          <a:xfrm>
            <a:off x="1868905" y="3082279"/>
            <a:ext cx="1485971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禾苗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4009666" y="3136978"/>
            <a:ext cx="1403983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禾田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6269834" y="3108172"/>
            <a:ext cx="150801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禾米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2851595" y="1611487"/>
            <a:ext cx="4362645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农民伯伯刚刚栽下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禾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苗。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12499" y="3995619"/>
            <a:ext cx="2007871" cy="178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3598648" y="3995619"/>
            <a:ext cx="1985744" cy="178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5902436" y="3995619"/>
            <a:ext cx="1892067" cy="178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归纳总结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57105" y="2366565"/>
            <a:ext cx="3972039" cy="2308324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  今天我们学习的生字都是象形字，这些字的形状和图片上的事物很像。这是不是很有趣呢！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10354" y="1415346"/>
            <a:ext cx="3571875" cy="4343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60945" y="2784853"/>
            <a:ext cx="2070691" cy="923330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象形字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课堂小练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1110" y="1158417"/>
            <a:ext cx="321254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我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会连。</a:t>
            </a:r>
            <a:endParaRPr lang="en-US" altLang="zh-CN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54425" y="516271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木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63691" y="515142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网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74320" y="516521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兔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52918" y="515141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羊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02345" y="515141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鸟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754425" y="3744407"/>
            <a:ext cx="3571109" cy="14070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908574" y="3779406"/>
            <a:ext cx="3793771" cy="14045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endCxn id="14" idx="0"/>
          </p:cNvCxnSpPr>
          <p:nvPr/>
        </p:nvCxnSpPr>
        <p:spPr>
          <a:xfrm>
            <a:off x="4047144" y="3732519"/>
            <a:ext cx="73398" cy="14326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2022394" y="3711912"/>
            <a:ext cx="3415190" cy="13116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endCxn id="13" idx="0"/>
          </p:cNvCxnSpPr>
          <p:nvPr/>
        </p:nvCxnSpPr>
        <p:spPr>
          <a:xfrm flipH="1">
            <a:off x="3009913" y="3697895"/>
            <a:ext cx="4061764" cy="1453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79104" y="2162385"/>
            <a:ext cx="1092647" cy="14301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9030" y="2153651"/>
            <a:ext cx="1031655" cy="14232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25602" y="2092007"/>
            <a:ext cx="928739" cy="15733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48943" y="1951405"/>
            <a:ext cx="1204904" cy="17859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90830" y="2046186"/>
            <a:ext cx="1223028" cy="16307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528067" y="1951949"/>
            <a:ext cx="1118570" cy="164056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7967105" y="518421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竹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8139929" y="3665402"/>
            <a:ext cx="0" cy="14326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课后作业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28169" y="1537173"/>
            <a:ext cx="722023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组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词，比一比谁组的词语最多。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1342711" y="2648635"/>
            <a:ext cx="114094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2296291" y="2648634"/>
            <a:ext cx="145750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日出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3387044" y="2648633"/>
            <a:ext cx="145750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生日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4409535" y="2648632"/>
            <a:ext cx="145750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日期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5432025" y="2648632"/>
            <a:ext cx="145750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日记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1342711" y="3709993"/>
            <a:ext cx="114094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田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2"/>
          <p:cNvSpPr txBox="1"/>
          <p:nvPr/>
        </p:nvSpPr>
        <p:spPr>
          <a:xfrm>
            <a:off x="2296291" y="3709992"/>
            <a:ext cx="145750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田野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2"/>
          <p:cNvSpPr txBox="1"/>
          <p:nvPr/>
        </p:nvSpPr>
        <p:spPr>
          <a:xfrm>
            <a:off x="3387044" y="3709991"/>
            <a:ext cx="145750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农田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2"/>
          <p:cNvSpPr txBox="1"/>
          <p:nvPr/>
        </p:nvSpPr>
        <p:spPr>
          <a:xfrm>
            <a:off x="4409535" y="3709989"/>
            <a:ext cx="145750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田地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5432025" y="3709989"/>
            <a:ext cx="145750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稻田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2"/>
          <p:cNvSpPr txBox="1"/>
          <p:nvPr/>
        </p:nvSpPr>
        <p:spPr>
          <a:xfrm>
            <a:off x="1342711" y="4738046"/>
            <a:ext cx="114094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火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2"/>
          <p:cNvSpPr txBox="1"/>
          <p:nvPr/>
        </p:nvSpPr>
        <p:spPr>
          <a:xfrm>
            <a:off x="2296291" y="4738045"/>
            <a:ext cx="145750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火车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3387044" y="4738044"/>
            <a:ext cx="145750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火苗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"/>
          <p:cNvSpPr txBox="1"/>
          <p:nvPr/>
        </p:nvSpPr>
        <p:spPr>
          <a:xfrm>
            <a:off x="4409535" y="4738043"/>
            <a:ext cx="145750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火柴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"/>
          <p:cNvSpPr txBox="1"/>
          <p:nvPr/>
        </p:nvSpPr>
        <p:spPr>
          <a:xfrm>
            <a:off x="5432025" y="4738043"/>
            <a:ext cx="145750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着火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  <p:bldP spid="15" grpId="0"/>
      <p:bldP spid="17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拓展延伸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697179" y="1346857"/>
            <a:ext cx="4049915" cy="830997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比一比，读一读</a:t>
            </a:r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。 </a:t>
            </a:r>
            <a:endParaRPr lang="zh-CN" altLang="en-US" sz="3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586817" y="2782951"/>
            <a:ext cx="2140614" cy="830997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3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口</a:t>
            </a: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</a:rPr>
              <a:t>日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2499370" y="2782952"/>
            <a:ext cx="2053427" cy="830997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3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</a:rPr>
              <a:t>目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4636732" y="2782952"/>
            <a:ext cx="2143368" cy="830997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3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</a:rPr>
              <a:t>田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2"/>
          <p:cNvSpPr txBox="1"/>
          <p:nvPr/>
        </p:nvSpPr>
        <p:spPr>
          <a:xfrm>
            <a:off x="6780100" y="2782950"/>
            <a:ext cx="2169601" cy="830997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3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目</a:t>
            </a: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</a:rPr>
              <a:t>月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文本框 170"/>
          <p:cNvSpPr txBox="1"/>
          <p:nvPr/>
        </p:nvSpPr>
        <p:spPr>
          <a:xfrm>
            <a:off x="664903" y="35013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引入新课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1677532" y="1075774"/>
            <a:ext cx="3009231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      根据图画猜汉字。</a:t>
            </a:r>
            <a:endParaRPr lang="en-US" altLang="zh-CN" sz="2400" dirty="0">
              <a:ln w="0"/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2638236" y="2107201"/>
            <a:ext cx="1087822" cy="146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4949445" y="2254600"/>
            <a:ext cx="993228" cy="122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2685532" y="3934390"/>
            <a:ext cx="1040526" cy="134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4996743" y="3934391"/>
            <a:ext cx="979949" cy="127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03602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我会认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53168" y="2670313"/>
            <a:ext cx="971550" cy="1295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53169" y="2157722"/>
            <a:ext cx="7618083" cy="4943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695798" y="2667202"/>
            <a:ext cx="971550" cy="1295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645621" y="2675108"/>
            <a:ext cx="971550" cy="1295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589322" y="2667202"/>
            <a:ext cx="971550" cy="1295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544346" y="2659342"/>
            <a:ext cx="971550" cy="12954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48231" y="2595096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98287" y="2609115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84392" y="2585672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45281" y="2580886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火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50903" y="2626628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山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55513" y="2110849"/>
            <a:ext cx="11847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rì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54175" y="2128062"/>
            <a:ext cx="11847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yuè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539526" y="2120261"/>
            <a:ext cx="13855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shuǐ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514364" y="2110786"/>
            <a:ext cx="181149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huǒ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31858" y="2124414"/>
            <a:ext cx="134388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shān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492248" y="2666876"/>
            <a:ext cx="971550" cy="1295400"/>
          </a:xfrm>
          <a:prstGeom prst="rect">
            <a:avLst/>
          </a:prstGeom>
        </p:spPr>
      </p:pic>
      <p:sp>
        <p:nvSpPr>
          <p:cNvPr id="25" name="文本框 22"/>
          <p:cNvSpPr txBox="1"/>
          <p:nvPr/>
        </p:nvSpPr>
        <p:spPr>
          <a:xfrm>
            <a:off x="5522253" y="2130847"/>
            <a:ext cx="11847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shí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439976" y="2661571"/>
            <a:ext cx="971550" cy="1295400"/>
          </a:xfrm>
          <a:prstGeom prst="rect">
            <a:avLst/>
          </a:prstGeom>
        </p:spPr>
      </p:pic>
      <p:sp>
        <p:nvSpPr>
          <p:cNvPr id="27" name="文本框 22"/>
          <p:cNvSpPr txBox="1"/>
          <p:nvPr/>
        </p:nvSpPr>
        <p:spPr>
          <a:xfrm>
            <a:off x="6414600" y="2131810"/>
            <a:ext cx="11847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tián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28" name="文本框 16"/>
          <p:cNvSpPr txBox="1"/>
          <p:nvPr/>
        </p:nvSpPr>
        <p:spPr>
          <a:xfrm>
            <a:off x="5296511" y="2612417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石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16"/>
          <p:cNvSpPr txBox="1"/>
          <p:nvPr/>
        </p:nvSpPr>
        <p:spPr>
          <a:xfrm>
            <a:off x="6261254" y="2599772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田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399702" y="2663304"/>
            <a:ext cx="971550" cy="1295400"/>
          </a:xfrm>
          <a:prstGeom prst="rect">
            <a:avLst/>
          </a:prstGeom>
        </p:spPr>
      </p:pic>
      <p:sp>
        <p:nvSpPr>
          <p:cNvPr id="31" name="文本框 22"/>
          <p:cNvSpPr txBox="1"/>
          <p:nvPr/>
        </p:nvSpPr>
        <p:spPr>
          <a:xfrm>
            <a:off x="7398597" y="2117777"/>
            <a:ext cx="11847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hé</a:t>
            </a:r>
            <a:endParaRPr lang="zh-CN" altLang="en-US" sz="2800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32" name="文本框 16"/>
          <p:cNvSpPr txBox="1"/>
          <p:nvPr/>
        </p:nvSpPr>
        <p:spPr>
          <a:xfrm>
            <a:off x="7264148" y="2612418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禾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5" grpId="0"/>
      <p:bldP spid="27" grpId="0"/>
      <p:bldP spid="28" grpId="0"/>
      <p:bldP spid="29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03602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</a:t>
            </a:r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12211" y="1444894"/>
            <a:ext cx="971550" cy="1295400"/>
          </a:xfrm>
          <a:prstGeom prst="rect">
            <a:avLst/>
          </a:prstGeom>
        </p:spPr>
      </p:pic>
      <p:sp>
        <p:nvSpPr>
          <p:cNvPr id="26" name="文本框 38"/>
          <p:cNvSpPr txBox="1"/>
          <p:nvPr/>
        </p:nvSpPr>
        <p:spPr>
          <a:xfrm>
            <a:off x="506007" y="1369677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700274" y="1397595"/>
            <a:ext cx="971550" cy="1295400"/>
          </a:xfrm>
          <a:prstGeom prst="rect">
            <a:avLst/>
          </a:prstGeom>
        </p:spPr>
      </p:pic>
      <p:sp>
        <p:nvSpPr>
          <p:cNvPr id="28" name="文本框 38"/>
          <p:cNvSpPr txBox="1"/>
          <p:nvPr/>
        </p:nvSpPr>
        <p:spPr>
          <a:xfrm>
            <a:off x="4528699" y="1322377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田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30689" y="3821816"/>
            <a:ext cx="971550" cy="1295400"/>
          </a:xfrm>
          <a:prstGeom prst="rect">
            <a:avLst/>
          </a:prstGeom>
        </p:spPr>
      </p:pic>
      <p:sp>
        <p:nvSpPr>
          <p:cNvPr id="30" name="文本框 38"/>
          <p:cNvSpPr txBox="1"/>
          <p:nvPr/>
        </p:nvSpPr>
        <p:spPr>
          <a:xfrm>
            <a:off x="607679" y="3746599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禾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771484" y="3789262"/>
            <a:ext cx="971550" cy="1295400"/>
          </a:xfrm>
          <a:prstGeom prst="rect">
            <a:avLst/>
          </a:prstGeom>
        </p:spPr>
      </p:pic>
      <p:sp>
        <p:nvSpPr>
          <p:cNvPr id="13" name="文本框 38"/>
          <p:cNvSpPr txBox="1"/>
          <p:nvPr/>
        </p:nvSpPr>
        <p:spPr>
          <a:xfrm>
            <a:off x="4636649" y="3714045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火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6146" y="1266206"/>
            <a:ext cx="9813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4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画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1824" y="1158392"/>
            <a:ext cx="274166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5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画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18219" y="3567538"/>
            <a:ext cx="277643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5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画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7561" y="3525843"/>
            <a:ext cx="2356500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4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画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pic>
        <p:nvPicPr>
          <p:cNvPr id="1025" name="Picture 1" descr="C:\Users\Administrator\AppData\Roaming\Tencent\Users\2024847737\QQ\WinTemp\RichOle\EA})]8LG7~QF)KPDY{AL$K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084" y="1812235"/>
            <a:ext cx="1998708" cy="8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AppData\Roaming\Tencent\Users\2024847737\QQ\WinTemp\RichOle\J4EADPE6N`_~EJYHZORNHJ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7642" y="1764936"/>
            <a:ext cx="2492109" cy="88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AppData\Roaming\Tencent\Users\2024847737\QQ\WinTemp\RichOle\NAZR`3PJU@S[JDJR~GN7}L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7084" y="4210150"/>
            <a:ext cx="2554497" cy="87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7642" y="4101296"/>
            <a:ext cx="2155085" cy="92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13" grpId="0"/>
      <p:bldP spid="2" grpId="0"/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43112" y="1174823"/>
            <a:ext cx="1507512" cy="1370618"/>
            <a:chOff x="1257483" y="1174823"/>
            <a:chExt cx="2010015" cy="13706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092" y="1250041"/>
              <a:ext cx="1751406" cy="1295400"/>
            </a:xfrm>
            <a:prstGeom prst="rect">
              <a:avLst/>
            </a:prstGeom>
          </p:spPr>
        </p:pic>
        <p:sp>
          <p:nvSpPr>
            <p:cNvPr id="7" name="文本框 38"/>
            <p:cNvSpPr txBox="1"/>
            <p:nvPr/>
          </p:nvSpPr>
          <p:spPr>
            <a:xfrm>
              <a:off x="1257483" y="1174823"/>
              <a:ext cx="1277956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4800"/>
              <a:r>
                <a:rPr lang="zh-CN" altLang="en-US" sz="80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日</a:t>
              </a:r>
              <a:endPara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文本框 2"/>
          <p:cNvSpPr txBox="1"/>
          <p:nvPr/>
        </p:nvSpPr>
        <p:spPr>
          <a:xfrm>
            <a:off x="964654" y="3082280"/>
            <a:ext cx="1485971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落日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2902675" y="3082279"/>
            <a:ext cx="1403983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日出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5114387" y="3113887"/>
            <a:ext cx="150801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日历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6855478" y="3098587"/>
            <a:ext cx="150603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日记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2472324" y="1611487"/>
            <a:ext cx="6671676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国庆节，我们一家人去了泰山，看了泰山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出。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583769" y="3891643"/>
            <a:ext cx="1679075" cy="144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2637582" y="3867823"/>
            <a:ext cx="1669076" cy="149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4683422" y="3881214"/>
            <a:ext cx="1768101" cy="146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6639305" y="3816871"/>
            <a:ext cx="1938384" cy="159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43112" y="1174823"/>
            <a:ext cx="1508474" cy="1370618"/>
            <a:chOff x="1257483" y="1174823"/>
            <a:chExt cx="2011298" cy="13706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092" y="1250041"/>
              <a:ext cx="1752689" cy="1295400"/>
            </a:xfrm>
            <a:prstGeom prst="rect">
              <a:avLst/>
            </a:prstGeom>
          </p:spPr>
        </p:pic>
        <p:sp>
          <p:nvSpPr>
            <p:cNvPr id="7" name="文本框 38"/>
            <p:cNvSpPr txBox="1"/>
            <p:nvPr/>
          </p:nvSpPr>
          <p:spPr>
            <a:xfrm>
              <a:off x="1257483" y="1174823"/>
              <a:ext cx="1277956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4800"/>
              <a:r>
                <a:rPr lang="zh-CN" altLang="en-US" sz="80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月</a:t>
              </a:r>
              <a:endPara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文本框 2"/>
          <p:cNvSpPr txBox="1"/>
          <p:nvPr/>
        </p:nvSpPr>
        <p:spPr>
          <a:xfrm>
            <a:off x="965616" y="3098587"/>
            <a:ext cx="1485971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月亮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2897577" y="3098587"/>
            <a:ext cx="1403983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月季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5080553" y="3081249"/>
            <a:ext cx="150801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月饼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6952418" y="3081248"/>
            <a:ext cx="150603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捞月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2748977" y="1546014"/>
            <a:ext cx="4203442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今晚的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色真美啊！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479506" y="3934301"/>
            <a:ext cx="2023301" cy="155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2603751" y="3934301"/>
            <a:ext cx="2027287" cy="155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1507" y="3934300"/>
            <a:ext cx="1779101" cy="15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573" y="3934301"/>
            <a:ext cx="1869884" cy="155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43112" y="1174823"/>
            <a:ext cx="1593806" cy="1370618"/>
            <a:chOff x="1257483" y="1174823"/>
            <a:chExt cx="1959391" cy="13706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092" y="1250041"/>
              <a:ext cx="1700782" cy="1295400"/>
            </a:xfrm>
            <a:prstGeom prst="rect">
              <a:avLst/>
            </a:prstGeom>
          </p:spPr>
        </p:pic>
        <p:sp>
          <p:nvSpPr>
            <p:cNvPr id="7" name="文本框 38"/>
            <p:cNvSpPr txBox="1"/>
            <p:nvPr/>
          </p:nvSpPr>
          <p:spPr>
            <a:xfrm>
              <a:off x="1257483" y="1174823"/>
              <a:ext cx="1277956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4800"/>
              <a:r>
                <a:rPr lang="zh-CN" altLang="en-US" sz="80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水</a:t>
              </a:r>
              <a:endPara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文本框 2"/>
          <p:cNvSpPr txBox="1"/>
          <p:nvPr/>
        </p:nvSpPr>
        <p:spPr>
          <a:xfrm>
            <a:off x="926686" y="3278224"/>
            <a:ext cx="1485971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水果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3144899" y="3294534"/>
            <a:ext cx="1403983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海水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5155948" y="3304120"/>
            <a:ext cx="150801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山水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7082007" y="3278223"/>
            <a:ext cx="150603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泉水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2825391" y="1546014"/>
            <a:ext cx="3508734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趵突泉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水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清甜可口。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6059" y="4185557"/>
            <a:ext cx="1850859" cy="160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2682078" y="4185557"/>
            <a:ext cx="1985414" cy="160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4752976" y="4185557"/>
            <a:ext cx="1956960" cy="160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19081" y="4173975"/>
            <a:ext cx="1860437" cy="161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67606" y="1174823"/>
            <a:ext cx="1478554" cy="1370618"/>
            <a:chOff x="1290141" y="1174823"/>
            <a:chExt cx="1971406" cy="13706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093" y="1250041"/>
              <a:ext cx="1745454" cy="1295400"/>
            </a:xfrm>
            <a:prstGeom prst="rect">
              <a:avLst/>
            </a:prstGeom>
          </p:spPr>
        </p:pic>
        <p:sp>
          <p:nvSpPr>
            <p:cNvPr id="7" name="文本框 38"/>
            <p:cNvSpPr txBox="1"/>
            <p:nvPr/>
          </p:nvSpPr>
          <p:spPr>
            <a:xfrm>
              <a:off x="1290141" y="1174823"/>
              <a:ext cx="1277956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4800"/>
              <a:r>
                <a:rPr lang="zh-CN" altLang="en-US" sz="80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火</a:t>
              </a:r>
              <a:endPara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文本框 2"/>
          <p:cNvSpPr txBox="1"/>
          <p:nvPr/>
        </p:nvSpPr>
        <p:spPr>
          <a:xfrm>
            <a:off x="754318" y="3126383"/>
            <a:ext cx="1485971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火车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2989222" y="3071661"/>
            <a:ext cx="1403983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火箭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5151413" y="3108171"/>
            <a:ext cx="150801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火灾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7151877" y="3082275"/>
            <a:ext cx="150603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救火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2851595" y="1611487"/>
            <a:ext cx="4362645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消防员冒着生命危险去救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火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315289" y="3966482"/>
            <a:ext cx="2034731" cy="173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46160" y="3966483"/>
            <a:ext cx="2142283" cy="173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4697835" y="3966483"/>
            <a:ext cx="1911271" cy="173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4963" y="3966482"/>
            <a:ext cx="2074006" cy="173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43112" y="1174823"/>
            <a:ext cx="1581446" cy="1370618"/>
            <a:chOff x="1257483" y="1174823"/>
            <a:chExt cx="2108594" cy="13706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092" y="1250041"/>
              <a:ext cx="1849985" cy="1295400"/>
            </a:xfrm>
            <a:prstGeom prst="rect">
              <a:avLst/>
            </a:prstGeom>
          </p:spPr>
        </p:pic>
        <p:sp>
          <p:nvSpPr>
            <p:cNvPr id="7" name="文本框 38"/>
            <p:cNvSpPr txBox="1"/>
            <p:nvPr/>
          </p:nvSpPr>
          <p:spPr>
            <a:xfrm>
              <a:off x="1257483" y="1174823"/>
              <a:ext cx="1277956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4800"/>
              <a:r>
                <a:rPr lang="zh-CN" altLang="en-US" sz="80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山</a:t>
              </a:r>
              <a:endPara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文本框 2"/>
          <p:cNvSpPr txBox="1"/>
          <p:nvPr/>
        </p:nvSpPr>
        <p:spPr>
          <a:xfrm>
            <a:off x="867544" y="3298095"/>
            <a:ext cx="1485971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火山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3065390" y="3287478"/>
            <a:ext cx="1403983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雪山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5129607" y="3323987"/>
            <a:ext cx="150801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青山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7166804" y="3298091"/>
            <a:ext cx="150603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假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山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2851595" y="1611487"/>
            <a:ext cx="2854316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泰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山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是五岳之首。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0797" y="4030334"/>
            <a:ext cx="1962434" cy="16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2593129" y="4030333"/>
            <a:ext cx="2034731" cy="16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4751054" y="4030333"/>
            <a:ext cx="1909715" cy="166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83963" y="4061037"/>
            <a:ext cx="2079438" cy="162229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7" grpId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WPS 演示</Application>
  <PresentationFormat>全屏显示(4:3)</PresentationFormat>
  <Paragraphs>238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楷体</vt:lpstr>
      <vt:lpstr>汉语拼音</vt:lpstr>
      <vt:lpstr>Segoe Print</vt:lpstr>
      <vt:lpstr>黑体</vt:lpstr>
      <vt:lpstr>Arial</vt:lpstr>
      <vt:lpstr>Arial Unicode MS</vt:lpstr>
      <vt:lpstr>Calibri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468</cp:revision>
  <cp:lastPrinted>2018-04-06T08:03:00Z</cp:lastPrinted>
  <dcterms:created xsi:type="dcterms:W3CDTF">2016-02-25T11:28:00Z</dcterms:created>
  <dcterms:modified xsi:type="dcterms:W3CDTF">2019-09-18T05:59:59Z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